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06" r:id="rId3"/>
    <p:sldId id="308" r:id="rId4"/>
    <p:sldId id="307" r:id="rId5"/>
    <p:sldId id="314" r:id="rId6"/>
    <p:sldId id="315" r:id="rId7"/>
    <p:sldId id="316" r:id="rId8"/>
    <p:sldId id="311" r:id="rId9"/>
    <p:sldId id="320" r:id="rId10"/>
    <p:sldId id="317" r:id="rId11"/>
    <p:sldId id="318" r:id="rId12"/>
    <p:sldId id="319" r:id="rId13"/>
    <p:sldId id="312" r:id="rId14"/>
    <p:sldId id="324" r:id="rId15"/>
    <p:sldId id="323" r:id="rId16"/>
    <p:sldId id="321" r:id="rId17"/>
    <p:sldId id="322" r:id="rId18"/>
    <p:sldId id="313" r:id="rId19"/>
    <p:sldId id="327" r:id="rId20"/>
    <p:sldId id="325" r:id="rId21"/>
    <p:sldId id="326" r:id="rId22"/>
    <p:sldId id="32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A4F4"/>
    <a:srgbClr val="9FCEFA"/>
    <a:srgbClr val="FFFFFF"/>
    <a:srgbClr val="92E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9" autoAdjust="0"/>
    <p:restoredTop sz="94660"/>
  </p:normalViewPr>
  <p:slideViewPr>
    <p:cSldViewPr snapToGrid="0" showGuides="1">
      <p:cViewPr varScale="1">
        <p:scale>
          <a:sx n="58" d="100"/>
          <a:sy n="58" d="100"/>
        </p:scale>
        <p:origin x="67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6D680-4744-447A-8E72-E3132F248204}" type="datetimeFigureOut">
              <a:rPr lang="zh-CN" altLang="en-US" smtClean="0"/>
              <a:t>2019/7/30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AEF45-B8DD-43F1-A18B-B409031CB790}" type="slidenum">
              <a:rPr lang="zh-CN" altLang="en-US" smtClean="0"/>
              <a:t>‹#›</a:t>
            </a:fld>
            <a:endParaRPr lang="zh-CN" altLang="en-US"/>
          </a:p>
        </p:txBody>
      </p:sp>
    </p:spTree>
    <p:extLst>
      <p:ext uri="{BB962C8B-B14F-4D97-AF65-F5344CB8AC3E}">
        <p14:creationId xmlns:p14="http://schemas.microsoft.com/office/powerpoint/2010/main" val="109861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E3487D8-B13F-4F72-9A22-DBE91CC339A8}"/>
              </a:ext>
            </a:extLst>
          </p:cNvPr>
          <p:cNvPicPr>
            <a:picLocks noChangeAspect="1"/>
          </p:cNvPicPr>
          <p:nvPr userDrawn="1"/>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872714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B97AF-0059-45FD-9E23-ED4E2891F1E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A3D7678-4E5E-41EE-8064-17D97B5986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11060D-B388-40C5-A237-BA02E64BAE7C}"/>
              </a:ext>
            </a:extLst>
          </p:cNvPr>
          <p:cNvSpPr>
            <a:spLocks noGrp="1"/>
          </p:cNvSpPr>
          <p:nvPr>
            <p:ph type="dt" sz="half" idx="10"/>
          </p:nvPr>
        </p:nvSpPr>
        <p:spPr/>
        <p:txBody>
          <a:bodyPr/>
          <a:lstStyle/>
          <a:p>
            <a:fld id="{D6CA7C91-CDD9-4F2B-A5DC-B0274D619F88}" type="datetimeFigureOut">
              <a:rPr lang="zh-CN" altLang="en-US" smtClean="0"/>
              <a:t>2019/7/30</a:t>
            </a:fld>
            <a:endParaRPr lang="zh-CN" altLang="en-US"/>
          </a:p>
        </p:txBody>
      </p:sp>
      <p:sp>
        <p:nvSpPr>
          <p:cNvPr id="5" name="页脚占位符 4">
            <a:extLst>
              <a:ext uri="{FF2B5EF4-FFF2-40B4-BE49-F238E27FC236}">
                <a16:creationId xmlns:a16="http://schemas.microsoft.com/office/drawing/2014/main" id="{D72AEF12-D1A4-4E36-9235-5D348A1FEB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CCA1DE-8837-4A66-B0ED-589020DC14CA}"/>
              </a:ext>
            </a:extLst>
          </p:cNvPr>
          <p:cNvSpPr>
            <a:spLocks noGrp="1"/>
          </p:cNvSpPr>
          <p:nvPr>
            <p:ph type="sldNum" sz="quarter" idx="12"/>
          </p:nvPr>
        </p:nvSpPr>
        <p:spPr/>
        <p:txBody>
          <a:bodyPr/>
          <a:lstStyle/>
          <a:p>
            <a:fld id="{AB1CCDDA-4E68-4E4E-A4EE-D431029A47CC}" type="slidenum">
              <a:rPr lang="zh-CN" altLang="en-US" smtClean="0"/>
              <a:t>‹#›</a:t>
            </a:fld>
            <a:endParaRPr lang="zh-CN" altLang="en-US"/>
          </a:p>
        </p:txBody>
      </p:sp>
    </p:spTree>
    <p:extLst>
      <p:ext uri="{BB962C8B-B14F-4D97-AF65-F5344CB8AC3E}">
        <p14:creationId xmlns:p14="http://schemas.microsoft.com/office/powerpoint/2010/main" val="2771556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494E6CA-8E9E-476C-81D7-FCA6B4B9484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C2E895F-1B8F-48B9-9AFC-E80F7411F79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D58E78-5D4F-4F1E-8825-22F0A22F3B7C}"/>
              </a:ext>
            </a:extLst>
          </p:cNvPr>
          <p:cNvSpPr>
            <a:spLocks noGrp="1"/>
          </p:cNvSpPr>
          <p:nvPr>
            <p:ph type="dt" sz="half" idx="10"/>
          </p:nvPr>
        </p:nvSpPr>
        <p:spPr/>
        <p:txBody>
          <a:bodyPr/>
          <a:lstStyle/>
          <a:p>
            <a:fld id="{D6CA7C91-CDD9-4F2B-A5DC-B0274D619F88}" type="datetimeFigureOut">
              <a:rPr lang="zh-CN" altLang="en-US" smtClean="0"/>
              <a:t>2019/7/30</a:t>
            </a:fld>
            <a:endParaRPr lang="zh-CN" altLang="en-US"/>
          </a:p>
        </p:txBody>
      </p:sp>
      <p:sp>
        <p:nvSpPr>
          <p:cNvPr id="5" name="页脚占位符 4">
            <a:extLst>
              <a:ext uri="{FF2B5EF4-FFF2-40B4-BE49-F238E27FC236}">
                <a16:creationId xmlns:a16="http://schemas.microsoft.com/office/drawing/2014/main" id="{98215DE2-89B7-4CD9-A63C-40D62D1BBF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F3DBD7-C81A-45C7-9D51-3B5D745F3771}"/>
              </a:ext>
            </a:extLst>
          </p:cNvPr>
          <p:cNvSpPr>
            <a:spLocks noGrp="1"/>
          </p:cNvSpPr>
          <p:nvPr>
            <p:ph type="sldNum" sz="quarter" idx="12"/>
          </p:nvPr>
        </p:nvSpPr>
        <p:spPr/>
        <p:txBody>
          <a:bodyPr/>
          <a:lstStyle/>
          <a:p>
            <a:fld id="{AB1CCDDA-4E68-4E4E-A4EE-D431029A47CC}" type="slidenum">
              <a:rPr lang="zh-CN" altLang="en-US" smtClean="0"/>
              <a:t>‹#›</a:t>
            </a:fld>
            <a:endParaRPr lang="zh-CN" altLang="en-US"/>
          </a:p>
        </p:txBody>
      </p:sp>
    </p:spTree>
    <p:extLst>
      <p:ext uri="{BB962C8B-B14F-4D97-AF65-F5344CB8AC3E}">
        <p14:creationId xmlns:p14="http://schemas.microsoft.com/office/powerpoint/2010/main" val="472963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B7060D7-57A4-4F8A-860F-E2C95CA18535}"/>
              </a:ext>
            </a:extLst>
          </p:cNvPr>
          <p:cNvPicPr>
            <a:picLocks noChangeAspect="1"/>
          </p:cNvPicPr>
          <p:nvPr userDrawn="1"/>
        </p:nvPicPr>
        <p:blipFill>
          <a:blip r:embed="rId2"/>
          <a:stretch>
            <a:fillRect/>
          </a:stretch>
        </p:blipFill>
        <p:spPr>
          <a:xfrm>
            <a:off x="0" y="0"/>
            <a:ext cx="12192000" cy="3846576"/>
          </a:xfrm>
          <a:prstGeom prst="rect">
            <a:avLst/>
          </a:prstGeom>
        </p:spPr>
      </p:pic>
    </p:spTree>
    <p:extLst>
      <p:ext uri="{BB962C8B-B14F-4D97-AF65-F5344CB8AC3E}">
        <p14:creationId xmlns:p14="http://schemas.microsoft.com/office/powerpoint/2010/main" val="2874424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5345F74-D588-4FCB-AD46-77B4031DDBA5}"/>
              </a:ext>
            </a:extLst>
          </p:cNvPr>
          <p:cNvPicPr>
            <a:picLocks noChangeAspect="1"/>
          </p:cNvPicPr>
          <p:nvPr userDrawn="1"/>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952303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EED7C79-3231-4EB6-B19E-761101796F85}"/>
              </a:ext>
            </a:extLst>
          </p:cNvPr>
          <p:cNvPicPr>
            <a:picLocks noChangeAspect="1"/>
          </p:cNvPicPr>
          <p:nvPr userDrawn="1"/>
        </p:nvPicPr>
        <p:blipFill rotWithShape="1">
          <a:blip r:embed="rId2"/>
          <a:srcRect l="23482" t="61778" r="56771" b="21658"/>
          <a:stretch/>
        </p:blipFill>
        <p:spPr>
          <a:xfrm flipV="1">
            <a:off x="0" y="0"/>
            <a:ext cx="3479180" cy="1880839"/>
          </a:xfrm>
          <a:prstGeom prst="rect">
            <a:avLst/>
          </a:prstGeom>
        </p:spPr>
      </p:pic>
      <p:pic>
        <p:nvPicPr>
          <p:cNvPr id="12" name="图片 11">
            <a:extLst>
              <a:ext uri="{FF2B5EF4-FFF2-40B4-BE49-F238E27FC236}">
                <a16:creationId xmlns:a16="http://schemas.microsoft.com/office/drawing/2014/main" id="{B3E1C2EA-2B5B-4EA2-B558-81FFC93944D0}"/>
              </a:ext>
            </a:extLst>
          </p:cNvPr>
          <p:cNvPicPr>
            <a:picLocks noChangeAspect="1"/>
          </p:cNvPicPr>
          <p:nvPr userDrawn="1"/>
        </p:nvPicPr>
        <p:blipFill rotWithShape="1">
          <a:blip r:embed="rId2"/>
          <a:srcRect l="54790" t="20466" r="25463" b="62970"/>
          <a:stretch/>
        </p:blipFill>
        <p:spPr>
          <a:xfrm flipV="1">
            <a:off x="8712820" y="4977161"/>
            <a:ext cx="3479180" cy="1880839"/>
          </a:xfrm>
          <a:prstGeom prst="rect">
            <a:avLst/>
          </a:prstGeom>
        </p:spPr>
      </p:pic>
    </p:spTree>
    <p:extLst>
      <p:ext uri="{BB962C8B-B14F-4D97-AF65-F5344CB8AC3E}">
        <p14:creationId xmlns:p14="http://schemas.microsoft.com/office/powerpoint/2010/main" val="4039520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AA2C7-F496-48A9-82B7-0114E533D6D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80BF3B5-FF7B-4FC8-80CD-A565F067B1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15FDA5C-53C2-4FEB-92D8-7BF435FEA5B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6033F6-1F27-43DD-94BF-FD0DDD5334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32B09A2-0B16-481D-A0D6-9211D7B35EC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AD3323-4630-45A4-BB33-3F747E5E4C6F}"/>
              </a:ext>
            </a:extLst>
          </p:cNvPr>
          <p:cNvSpPr>
            <a:spLocks noGrp="1"/>
          </p:cNvSpPr>
          <p:nvPr>
            <p:ph type="dt" sz="half" idx="10"/>
          </p:nvPr>
        </p:nvSpPr>
        <p:spPr/>
        <p:txBody>
          <a:bodyPr/>
          <a:lstStyle/>
          <a:p>
            <a:fld id="{D6CA7C91-CDD9-4F2B-A5DC-B0274D619F88}" type="datetimeFigureOut">
              <a:rPr lang="zh-CN" altLang="en-US" smtClean="0"/>
              <a:t>2019/7/30</a:t>
            </a:fld>
            <a:endParaRPr lang="zh-CN" altLang="en-US"/>
          </a:p>
        </p:txBody>
      </p:sp>
      <p:sp>
        <p:nvSpPr>
          <p:cNvPr id="8" name="页脚占位符 7">
            <a:extLst>
              <a:ext uri="{FF2B5EF4-FFF2-40B4-BE49-F238E27FC236}">
                <a16:creationId xmlns:a16="http://schemas.microsoft.com/office/drawing/2014/main" id="{393597E3-C1E6-4B62-B15B-3B4745DDF14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D87CA94-66F6-4A63-8372-05EC84FD91F8}"/>
              </a:ext>
            </a:extLst>
          </p:cNvPr>
          <p:cNvSpPr>
            <a:spLocks noGrp="1"/>
          </p:cNvSpPr>
          <p:nvPr>
            <p:ph type="sldNum" sz="quarter" idx="12"/>
          </p:nvPr>
        </p:nvSpPr>
        <p:spPr/>
        <p:txBody>
          <a:bodyPr/>
          <a:lstStyle/>
          <a:p>
            <a:fld id="{AB1CCDDA-4E68-4E4E-A4EE-D431029A47CC}" type="slidenum">
              <a:rPr lang="zh-CN" altLang="en-US" smtClean="0"/>
              <a:t>‹#›</a:t>
            </a:fld>
            <a:endParaRPr lang="zh-CN" altLang="en-US"/>
          </a:p>
        </p:txBody>
      </p:sp>
    </p:spTree>
    <p:extLst>
      <p:ext uri="{BB962C8B-B14F-4D97-AF65-F5344CB8AC3E}">
        <p14:creationId xmlns:p14="http://schemas.microsoft.com/office/powerpoint/2010/main" val="511622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839E3-30D5-4984-BC24-312CC353F6D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C4356C-2B75-4DE6-BA74-8CCD308087D3}"/>
              </a:ext>
            </a:extLst>
          </p:cNvPr>
          <p:cNvSpPr>
            <a:spLocks noGrp="1"/>
          </p:cNvSpPr>
          <p:nvPr>
            <p:ph type="dt" sz="half" idx="10"/>
          </p:nvPr>
        </p:nvSpPr>
        <p:spPr/>
        <p:txBody>
          <a:bodyPr/>
          <a:lstStyle/>
          <a:p>
            <a:fld id="{D6CA7C91-CDD9-4F2B-A5DC-B0274D619F88}" type="datetimeFigureOut">
              <a:rPr lang="zh-CN" altLang="en-US" smtClean="0"/>
              <a:t>2019/7/30</a:t>
            </a:fld>
            <a:endParaRPr lang="zh-CN" altLang="en-US"/>
          </a:p>
        </p:txBody>
      </p:sp>
      <p:sp>
        <p:nvSpPr>
          <p:cNvPr id="4" name="页脚占位符 3">
            <a:extLst>
              <a:ext uri="{FF2B5EF4-FFF2-40B4-BE49-F238E27FC236}">
                <a16:creationId xmlns:a16="http://schemas.microsoft.com/office/drawing/2014/main" id="{0BB0A643-BEE8-405E-AAAD-F0FA1DD0782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2B5C9B3-A5CA-4BF8-843E-FBB3EF6088D6}"/>
              </a:ext>
            </a:extLst>
          </p:cNvPr>
          <p:cNvSpPr>
            <a:spLocks noGrp="1"/>
          </p:cNvSpPr>
          <p:nvPr>
            <p:ph type="sldNum" sz="quarter" idx="12"/>
          </p:nvPr>
        </p:nvSpPr>
        <p:spPr/>
        <p:txBody>
          <a:bodyPr/>
          <a:lstStyle/>
          <a:p>
            <a:fld id="{AB1CCDDA-4E68-4E4E-A4EE-D431029A47CC}" type="slidenum">
              <a:rPr lang="zh-CN" altLang="en-US" smtClean="0"/>
              <a:t>‹#›</a:t>
            </a:fld>
            <a:endParaRPr lang="zh-CN" altLang="en-US"/>
          </a:p>
        </p:txBody>
      </p:sp>
    </p:spTree>
    <p:extLst>
      <p:ext uri="{BB962C8B-B14F-4D97-AF65-F5344CB8AC3E}">
        <p14:creationId xmlns:p14="http://schemas.microsoft.com/office/powerpoint/2010/main" val="812269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046C7F-6033-4C7C-BB1E-DA0D43CC41EC}"/>
              </a:ext>
            </a:extLst>
          </p:cNvPr>
          <p:cNvSpPr>
            <a:spLocks noGrp="1"/>
          </p:cNvSpPr>
          <p:nvPr>
            <p:ph type="dt" sz="half" idx="10"/>
          </p:nvPr>
        </p:nvSpPr>
        <p:spPr/>
        <p:txBody>
          <a:bodyPr/>
          <a:lstStyle/>
          <a:p>
            <a:fld id="{D6CA7C91-CDD9-4F2B-A5DC-B0274D619F88}" type="datetimeFigureOut">
              <a:rPr lang="zh-CN" altLang="en-US" smtClean="0"/>
              <a:t>2019/7/30</a:t>
            </a:fld>
            <a:endParaRPr lang="zh-CN" altLang="en-US"/>
          </a:p>
        </p:txBody>
      </p:sp>
      <p:sp>
        <p:nvSpPr>
          <p:cNvPr id="3" name="页脚占位符 2">
            <a:extLst>
              <a:ext uri="{FF2B5EF4-FFF2-40B4-BE49-F238E27FC236}">
                <a16:creationId xmlns:a16="http://schemas.microsoft.com/office/drawing/2014/main" id="{859CDB05-D348-4771-9CBE-AEFBA66F8C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711CC73-065B-4712-A68E-38B1E25D3CF2}"/>
              </a:ext>
            </a:extLst>
          </p:cNvPr>
          <p:cNvSpPr>
            <a:spLocks noGrp="1"/>
          </p:cNvSpPr>
          <p:nvPr>
            <p:ph type="sldNum" sz="quarter" idx="12"/>
          </p:nvPr>
        </p:nvSpPr>
        <p:spPr/>
        <p:txBody>
          <a:bodyPr/>
          <a:lstStyle/>
          <a:p>
            <a:fld id="{AB1CCDDA-4E68-4E4E-A4EE-D431029A47CC}" type="slidenum">
              <a:rPr lang="zh-CN" altLang="en-US" smtClean="0"/>
              <a:t>‹#›</a:t>
            </a:fld>
            <a:endParaRPr lang="zh-CN" altLang="en-US"/>
          </a:p>
        </p:txBody>
      </p:sp>
    </p:spTree>
    <p:extLst>
      <p:ext uri="{BB962C8B-B14F-4D97-AF65-F5344CB8AC3E}">
        <p14:creationId xmlns:p14="http://schemas.microsoft.com/office/powerpoint/2010/main" val="429239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1F7985-B5E9-4C56-B3EC-ADDFA19040B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907F03-C9C7-4C3A-83D9-EA6F75E6C8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C20C41-1411-49D0-820C-7EF22D11F1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504A602-F3AB-402B-B49B-D718BD3FFB8C}"/>
              </a:ext>
            </a:extLst>
          </p:cNvPr>
          <p:cNvSpPr>
            <a:spLocks noGrp="1"/>
          </p:cNvSpPr>
          <p:nvPr>
            <p:ph type="dt" sz="half" idx="10"/>
          </p:nvPr>
        </p:nvSpPr>
        <p:spPr/>
        <p:txBody>
          <a:bodyPr/>
          <a:lstStyle/>
          <a:p>
            <a:fld id="{D6CA7C91-CDD9-4F2B-A5DC-B0274D619F88}" type="datetimeFigureOut">
              <a:rPr lang="zh-CN" altLang="en-US" smtClean="0"/>
              <a:t>2019/7/30</a:t>
            </a:fld>
            <a:endParaRPr lang="zh-CN" altLang="en-US"/>
          </a:p>
        </p:txBody>
      </p:sp>
      <p:sp>
        <p:nvSpPr>
          <p:cNvPr id="6" name="页脚占位符 5">
            <a:extLst>
              <a:ext uri="{FF2B5EF4-FFF2-40B4-BE49-F238E27FC236}">
                <a16:creationId xmlns:a16="http://schemas.microsoft.com/office/drawing/2014/main" id="{C16896B3-E5BB-4792-B408-A8D82351F5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B29B4E-D650-4CEA-AA6B-C76EE73D16E9}"/>
              </a:ext>
            </a:extLst>
          </p:cNvPr>
          <p:cNvSpPr>
            <a:spLocks noGrp="1"/>
          </p:cNvSpPr>
          <p:nvPr>
            <p:ph type="sldNum" sz="quarter" idx="12"/>
          </p:nvPr>
        </p:nvSpPr>
        <p:spPr/>
        <p:txBody>
          <a:bodyPr/>
          <a:lstStyle/>
          <a:p>
            <a:fld id="{AB1CCDDA-4E68-4E4E-A4EE-D431029A47CC}" type="slidenum">
              <a:rPr lang="zh-CN" altLang="en-US" smtClean="0"/>
              <a:t>‹#›</a:t>
            </a:fld>
            <a:endParaRPr lang="zh-CN" altLang="en-US"/>
          </a:p>
        </p:txBody>
      </p:sp>
    </p:spTree>
    <p:extLst>
      <p:ext uri="{BB962C8B-B14F-4D97-AF65-F5344CB8AC3E}">
        <p14:creationId xmlns:p14="http://schemas.microsoft.com/office/powerpoint/2010/main" val="4121401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82F7F-1FCE-4DAF-A6DA-85473F600B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8164C7F-72B1-45AC-8CC4-94737C34A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8DE28C-082C-4ED4-B595-DD242B05A4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D1FD328-327E-4F39-BC5F-32F792DE5BAB}"/>
              </a:ext>
            </a:extLst>
          </p:cNvPr>
          <p:cNvSpPr>
            <a:spLocks noGrp="1"/>
          </p:cNvSpPr>
          <p:nvPr>
            <p:ph type="dt" sz="half" idx="10"/>
          </p:nvPr>
        </p:nvSpPr>
        <p:spPr/>
        <p:txBody>
          <a:bodyPr/>
          <a:lstStyle/>
          <a:p>
            <a:fld id="{D6CA7C91-CDD9-4F2B-A5DC-B0274D619F88}" type="datetimeFigureOut">
              <a:rPr lang="zh-CN" altLang="en-US" smtClean="0"/>
              <a:t>2019/7/30</a:t>
            </a:fld>
            <a:endParaRPr lang="zh-CN" altLang="en-US"/>
          </a:p>
        </p:txBody>
      </p:sp>
      <p:sp>
        <p:nvSpPr>
          <p:cNvPr id="6" name="页脚占位符 5">
            <a:extLst>
              <a:ext uri="{FF2B5EF4-FFF2-40B4-BE49-F238E27FC236}">
                <a16:creationId xmlns:a16="http://schemas.microsoft.com/office/drawing/2014/main" id="{295059B0-2DAA-4E31-9391-67CD48F979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D0338F-EC42-4A0D-AD5E-05AB91FB67CA}"/>
              </a:ext>
            </a:extLst>
          </p:cNvPr>
          <p:cNvSpPr>
            <a:spLocks noGrp="1"/>
          </p:cNvSpPr>
          <p:nvPr>
            <p:ph type="sldNum" sz="quarter" idx="12"/>
          </p:nvPr>
        </p:nvSpPr>
        <p:spPr/>
        <p:txBody>
          <a:bodyPr/>
          <a:lstStyle/>
          <a:p>
            <a:fld id="{AB1CCDDA-4E68-4E4E-A4EE-D431029A47CC}" type="slidenum">
              <a:rPr lang="zh-CN" altLang="en-US" smtClean="0"/>
              <a:t>‹#›</a:t>
            </a:fld>
            <a:endParaRPr lang="zh-CN" altLang="en-US"/>
          </a:p>
        </p:txBody>
      </p:sp>
    </p:spTree>
    <p:extLst>
      <p:ext uri="{BB962C8B-B14F-4D97-AF65-F5344CB8AC3E}">
        <p14:creationId xmlns:p14="http://schemas.microsoft.com/office/powerpoint/2010/main" val="68342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D4A1025-52C3-4C54-8AA4-5EABAE0E22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D863F1A-A5DD-4F54-BE03-E966380925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AC2E27-1AFB-4D78-B1B9-9467A486CD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A7C91-CDD9-4F2B-A5DC-B0274D619F88}" type="datetimeFigureOut">
              <a:rPr lang="zh-CN" altLang="en-US" smtClean="0"/>
              <a:t>2019/7/30</a:t>
            </a:fld>
            <a:endParaRPr lang="zh-CN" altLang="en-US"/>
          </a:p>
        </p:txBody>
      </p:sp>
      <p:sp>
        <p:nvSpPr>
          <p:cNvPr id="5" name="页脚占位符 4">
            <a:extLst>
              <a:ext uri="{FF2B5EF4-FFF2-40B4-BE49-F238E27FC236}">
                <a16:creationId xmlns:a16="http://schemas.microsoft.com/office/drawing/2014/main" id="{6D619F91-05BA-4E91-A595-AC254963F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E88F48F-15C5-4AEB-A53A-FD03B233C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CCDDA-4E68-4E4E-A4EE-D431029A47CC}" type="slidenum">
              <a:rPr lang="zh-CN" altLang="en-US" smtClean="0"/>
              <a:t>‹#›</a:t>
            </a:fld>
            <a:endParaRPr lang="zh-CN" altLang="en-US"/>
          </a:p>
        </p:txBody>
      </p:sp>
    </p:spTree>
    <p:extLst>
      <p:ext uri="{BB962C8B-B14F-4D97-AF65-F5344CB8AC3E}">
        <p14:creationId xmlns:p14="http://schemas.microsoft.com/office/powerpoint/2010/main" val="238756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jp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2.jp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slideLayout" Target="../slideLayouts/slideLayout4.xml"/><Relationship Id="rId4"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文本框 19">
            <a:extLst>
              <a:ext uri="{FF2B5EF4-FFF2-40B4-BE49-F238E27FC236}">
                <a16:creationId xmlns:a16="http://schemas.microsoft.com/office/drawing/2014/main" id="{5F214F8D-CA91-4F75-96A8-39FA14C50255}"/>
              </a:ext>
            </a:extLst>
          </p:cNvPr>
          <p:cNvSpPr txBox="1"/>
          <p:nvPr>
            <p:custDataLst>
              <p:tags r:id="rId1"/>
            </p:custDataLst>
          </p:nvPr>
        </p:nvSpPr>
        <p:spPr>
          <a:xfrm>
            <a:off x="2817459" y="3094531"/>
            <a:ext cx="6298406"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9BA4F4"/>
                </a:solidFill>
                <a:effectLst/>
                <a:uLnTx/>
                <a:uFillTx/>
                <a:latin typeface="思源黑体 CN Normal" panose="020B0400000000000000" pitchFamily="34" charset="-122"/>
                <a:ea typeface="思源黑体 CN Normal" panose="020B0400000000000000" pitchFamily="34" charset="-122"/>
              </a:rPr>
              <a:t>南开大学</a:t>
            </a:r>
            <a:r>
              <a:rPr kumimoji="0" lang="en-US" altLang="zh-CN" sz="5400" b="1" i="0" u="none" strike="noStrike" kern="1200" cap="none" spc="0" normalizeH="0" baseline="0" noProof="0" dirty="0">
                <a:ln>
                  <a:noFill/>
                </a:ln>
                <a:solidFill>
                  <a:srgbClr val="9BA4F4"/>
                </a:solidFill>
                <a:effectLst/>
                <a:uLnTx/>
                <a:uFillTx/>
                <a:latin typeface="思源黑体 CN Normal" panose="020B0400000000000000" pitchFamily="34" charset="-122"/>
                <a:ea typeface="思源黑体 CN Normal" panose="020B0400000000000000" pitchFamily="34" charset="-122"/>
              </a:rPr>
              <a:t>PPT</a:t>
            </a:r>
            <a:r>
              <a:rPr kumimoji="0" lang="zh-CN" altLang="en-US" sz="5400" b="1" i="0" u="none" strike="noStrike" kern="1200" cap="none" spc="0" normalizeH="0" baseline="0" noProof="0" dirty="0">
                <a:ln>
                  <a:noFill/>
                </a:ln>
                <a:solidFill>
                  <a:srgbClr val="9BA4F4"/>
                </a:solidFill>
                <a:effectLst/>
                <a:uLnTx/>
                <a:uFillTx/>
                <a:latin typeface="思源黑体 CN Normal" panose="020B0400000000000000" pitchFamily="34" charset="-122"/>
                <a:ea typeface="思源黑体 CN Normal" panose="020B0400000000000000" pitchFamily="34" charset="-122"/>
              </a:rPr>
              <a:t>模板</a:t>
            </a:r>
          </a:p>
        </p:txBody>
      </p:sp>
      <p:sp>
        <p:nvSpPr>
          <p:cNvPr id="9" name="文本框 8">
            <a:extLst>
              <a:ext uri="{FF2B5EF4-FFF2-40B4-BE49-F238E27FC236}">
                <a16:creationId xmlns:a16="http://schemas.microsoft.com/office/drawing/2014/main" id="{90C53338-897A-4A1F-9229-14AEB8A47DBC}"/>
              </a:ext>
            </a:extLst>
          </p:cNvPr>
          <p:cNvSpPr txBox="1"/>
          <p:nvPr/>
        </p:nvSpPr>
        <p:spPr>
          <a:xfrm>
            <a:off x="3879260" y="4505788"/>
            <a:ext cx="4444443" cy="874407"/>
          </a:xfrm>
          <a:prstGeom prst="rect">
            <a:avLst/>
          </a:prstGeom>
          <a:noFill/>
          <a:ln>
            <a:noFill/>
          </a:ln>
        </p:spPr>
        <p:txBody>
          <a:bodyPr wrap="square" rtlCol="0">
            <a:spAutoFit/>
          </a:bodyPr>
          <a:lstStyle/>
          <a:p>
            <a:pPr algn="ctr">
              <a:lnSpc>
                <a:spcPct val="150000"/>
              </a:lnSpc>
            </a:pPr>
            <a:r>
              <a:rPr lang="zh-CN" altLang="en-US" dirty="0">
                <a:solidFill>
                  <a:schemeClr val="tx1">
                    <a:lumMod val="65000"/>
                    <a:lumOff val="35000"/>
                  </a:schemeClr>
                </a:solidFill>
                <a:latin typeface="思源黑体 CN Normal" panose="020B0400000000000000" pitchFamily="34" charset="-122"/>
                <a:ea typeface="思源黑体 CN Normal" panose="020B0400000000000000" pitchFamily="34" charset="-122"/>
              </a:rPr>
              <a:t>汇报人：小北</a:t>
            </a:r>
            <a:endParaRPr lang="en-US" altLang="zh-CN"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a:p>
            <a:pPr algn="ctr">
              <a:lnSpc>
                <a:spcPct val="150000"/>
              </a:lnSpc>
            </a:pPr>
            <a:r>
              <a:rPr lang="zh-CN" altLang="en-US" dirty="0">
                <a:solidFill>
                  <a:schemeClr val="tx1">
                    <a:lumMod val="65000"/>
                    <a:lumOff val="35000"/>
                  </a:schemeClr>
                </a:solidFill>
                <a:latin typeface="思源黑体 CN Normal" panose="020B0400000000000000" pitchFamily="34" charset="-122"/>
                <a:ea typeface="思源黑体 CN Normal" panose="020B0400000000000000" pitchFamily="34" charset="-122"/>
              </a:rPr>
              <a:t>指导老师：小北</a:t>
            </a:r>
            <a:endParaRPr lang="en-US" altLang="zh-CN"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482" y="3026329"/>
            <a:ext cx="1066928" cy="1059733"/>
          </a:xfrm>
          <a:prstGeom prst="rect">
            <a:avLst/>
          </a:prstGeom>
        </p:spPr>
      </p:pic>
    </p:spTree>
    <p:extLst>
      <p:ext uri="{BB962C8B-B14F-4D97-AF65-F5344CB8AC3E}">
        <p14:creationId xmlns:p14="http://schemas.microsoft.com/office/powerpoint/2010/main" val="109647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2933815-B34A-40A0-895F-06550D2FC0A3}"/>
              </a:ext>
            </a:extLst>
          </p:cNvPr>
          <p:cNvSpPr txBox="1"/>
          <p:nvPr/>
        </p:nvSpPr>
        <p:spPr>
          <a:xfrm>
            <a:off x="1142706" y="670502"/>
            <a:ext cx="4269353"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二、研究方法及过程</a:t>
            </a:r>
          </a:p>
        </p:txBody>
      </p:sp>
      <p:sp>
        <p:nvSpPr>
          <p:cNvPr id="41" name="Freeform: Shape 3">
            <a:extLst>
              <a:ext uri="{FF2B5EF4-FFF2-40B4-BE49-F238E27FC236}">
                <a16:creationId xmlns:a16="http://schemas.microsoft.com/office/drawing/2014/main" id="{449D515A-88F4-4A40-A492-9873D07E450E}"/>
              </a:ext>
            </a:extLst>
          </p:cNvPr>
          <p:cNvSpPr/>
          <p:nvPr/>
        </p:nvSpPr>
        <p:spPr>
          <a:xfrm>
            <a:off x="4977729" y="2284425"/>
            <a:ext cx="2228892" cy="2529491"/>
          </a:xfrm>
          <a:custGeom>
            <a:avLst/>
            <a:gdLst/>
            <a:ahLst/>
            <a:cxnLst>
              <a:cxn ang="0">
                <a:pos x="wd2" y="hd2"/>
              </a:cxn>
              <a:cxn ang="5400000">
                <a:pos x="wd2" y="hd2"/>
              </a:cxn>
              <a:cxn ang="10800000">
                <a:pos x="wd2" y="hd2"/>
              </a:cxn>
              <a:cxn ang="16200000">
                <a:pos x="wd2" y="hd2"/>
              </a:cxn>
            </a:cxnLst>
            <a:rect l="0" t="0" r="r" b="b"/>
            <a:pathLst>
              <a:path w="21529" h="21570" extrusionOk="0">
                <a:moveTo>
                  <a:pt x="538" y="6909"/>
                </a:moveTo>
                <a:cubicBezTo>
                  <a:pt x="1461" y="7610"/>
                  <a:pt x="2084" y="8535"/>
                  <a:pt x="2344" y="9550"/>
                </a:cubicBezTo>
                <a:cubicBezTo>
                  <a:pt x="2607" y="10563"/>
                  <a:pt x="2500" y="11653"/>
                  <a:pt x="2066" y="12653"/>
                </a:cubicBezTo>
                <a:cubicBezTo>
                  <a:pt x="1851" y="13153"/>
                  <a:pt x="1549" y="13624"/>
                  <a:pt x="1175" y="14047"/>
                </a:cubicBezTo>
                <a:cubicBezTo>
                  <a:pt x="988" y="14258"/>
                  <a:pt x="783" y="14456"/>
                  <a:pt x="563" y="14641"/>
                </a:cubicBezTo>
                <a:cubicBezTo>
                  <a:pt x="535" y="14664"/>
                  <a:pt x="508" y="14687"/>
                  <a:pt x="480" y="14710"/>
                </a:cubicBezTo>
                <a:cubicBezTo>
                  <a:pt x="448" y="14736"/>
                  <a:pt x="416" y="14761"/>
                  <a:pt x="384" y="14787"/>
                </a:cubicBezTo>
                <a:cubicBezTo>
                  <a:pt x="262" y="14888"/>
                  <a:pt x="169" y="15015"/>
                  <a:pt x="114" y="15148"/>
                </a:cubicBezTo>
                <a:cubicBezTo>
                  <a:pt x="5" y="15419"/>
                  <a:pt x="39" y="15673"/>
                  <a:pt x="115" y="15884"/>
                </a:cubicBezTo>
                <a:cubicBezTo>
                  <a:pt x="195" y="16097"/>
                  <a:pt x="324" y="16283"/>
                  <a:pt x="510" y="16443"/>
                </a:cubicBezTo>
                <a:cubicBezTo>
                  <a:pt x="604" y="16523"/>
                  <a:pt x="714" y="16596"/>
                  <a:pt x="845" y="16653"/>
                </a:cubicBezTo>
                <a:cubicBezTo>
                  <a:pt x="977" y="16710"/>
                  <a:pt x="1132" y="16749"/>
                  <a:pt x="1297" y="16755"/>
                </a:cubicBezTo>
                <a:cubicBezTo>
                  <a:pt x="1379" y="16758"/>
                  <a:pt x="1462" y="16752"/>
                  <a:pt x="1542" y="16738"/>
                </a:cubicBezTo>
                <a:cubicBezTo>
                  <a:pt x="1582" y="16731"/>
                  <a:pt x="1622" y="16722"/>
                  <a:pt x="1660" y="16711"/>
                </a:cubicBezTo>
                <a:cubicBezTo>
                  <a:pt x="1682" y="16705"/>
                  <a:pt x="1703" y="16698"/>
                  <a:pt x="1725" y="16692"/>
                </a:cubicBezTo>
                <a:cubicBezTo>
                  <a:pt x="1761" y="16682"/>
                  <a:pt x="1797" y="16672"/>
                  <a:pt x="1833" y="16661"/>
                </a:cubicBezTo>
                <a:cubicBezTo>
                  <a:pt x="1870" y="16652"/>
                  <a:pt x="1906" y="16642"/>
                  <a:pt x="1942" y="16633"/>
                </a:cubicBezTo>
                <a:cubicBezTo>
                  <a:pt x="2088" y="16595"/>
                  <a:pt x="2235" y="16563"/>
                  <a:pt x="2384" y="16535"/>
                </a:cubicBezTo>
                <a:cubicBezTo>
                  <a:pt x="2977" y="16425"/>
                  <a:pt x="3590" y="16393"/>
                  <a:pt x="4193" y="16443"/>
                </a:cubicBezTo>
                <a:cubicBezTo>
                  <a:pt x="5401" y="16540"/>
                  <a:pt x="6568" y="16973"/>
                  <a:pt x="7492" y="17666"/>
                </a:cubicBezTo>
                <a:cubicBezTo>
                  <a:pt x="8420" y="18356"/>
                  <a:pt x="9100" y="19300"/>
                  <a:pt x="9406" y="20334"/>
                </a:cubicBezTo>
                <a:cubicBezTo>
                  <a:pt x="9425" y="20399"/>
                  <a:pt x="9443" y="20464"/>
                  <a:pt x="9460" y="20529"/>
                </a:cubicBezTo>
                <a:cubicBezTo>
                  <a:pt x="9468" y="20561"/>
                  <a:pt x="9475" y="20594"/>
                  <a:pt x="9483" y="20627"/>
                </a:cubicBezTo>
                <a:cubicBezTo>
                  <a:pt x="9488" y="20647"/>
                  <a:pt x="9492" y="20666"/>
                  <a:pt x="9497" y="20686"/>
                </a:cubicBezTo>
                <a:cubicBezTo>
                  <a:pt x="9499" y="20695"/>
                  <a:pt x="9501" y="20704"/>
                  <a:pt x="9503" y="20713"/>
                </a:cubicBezTo>
                <a:cubicBezTo>
                  <a:pt x="9508" y="20728"/>
                  <a:pt x="9512" y="20744"/>
                  <a:pt x="9517" y="20759"/>
                </a:cubicBezTo>
                <a:cubicBezTo>
                  <a:pt x="9552" y="20878"/>
                  <a:pt x="9606" y="20989"/>
                  <a:pt x="9688" y="21099"/>
                </a:cubicBezTo>
                <a:cubicBezTo>
                  <a:pt x="9769" y="21207"/>
                  <a:pt x="9878" y="21306"/>
                  <a:pt x="10002" y="21381"/>
                </a:cubicBezTo>
                <a:cubicBezTo>
                  <a:pt x="10253" y="21532"/>
                  <a:pt x="10545" y="21583"/>
                  <a:pt x="10808" y="21567"/>
                </a:cubicBezTo>
                <a:cubicBezTo>
                  <a:pt x="11073" y="21551"/>
                  <a:pt x="11324" y="21474"/>
                  <a:pt x="11546" y="21332"/>
                </a:cubicBezTo>
                <a:cubicBezTo>
                  <a:pt x="11766" y="21192"/>
                  <a:pt x="11953" y="20969"/>
                  <a:pt x="12021" y="20712"/>
                </a:cubicBezTo>
                <a:cubicBezTo>
                  <a:pt x="12040" y="20640"/>
                  <a:pt x="12058" y="20569"/>
                  <a:pt x="12076" y="20498"/>
                </a:cubicBezTo>
                <a:cubicBezTo>
                  <a:pt x="12094" y="20432"/>
                  <a:pt x="12113" y="20368"/>
                  <a:pt x="12134" y="20303"/>
                </a:cubicBezTo>
                <a:cubicBezTo>
                  <a:pt x="12215" y="20044"/>
                  <a:pt x="12319" y="19791"/>
                  <a:pt x="12442" y="19546"/>
                </a:cubicBezTo>
                <a:cubicBezTo>
                  <a:pt x="12933" y="18564"/>
                  <a:pt x="13762" y="17719"/>
                  <a:pt x="14798" y="17166"/>
                </a:cubicBezTo>
                <a:cubicBezTo>
                  <a:pt x="15832" y="16609"/>
                  <a:pt x="17063" y="16343"/>
                  <a:pt x="18274" y="16412"/>
                </a:cubicBezTo>
                <a:cubicBezTo>
                  <a:pt x="18576" y="16429"/>
                  <a:pt x="18877" y="16466"/>
                  <a:pt x="19174" y="16523"/>
                </a:cubicBezTo>
                <a:cubicBezTo>
                  <a:pt x="19322" y="16551"/>
                  <a:pt x="19469" y="16584"/>
                  <a:pt x="19614" y="16622"/>
                </a:cubicBezTo>
                <a:cubicBezTo>
                  <a:pt x="19687" y="16641"/>
                  <a:pt x="19759" y="16661"/>
                  <a:pt x="19831" y="16683"/>
                </a:cubicBezTo>
                <a:cubicBezTo>
                  <a:pt x="19845" y="16687"/>
                  <a:pt x="19859" y="16690"/>
                  <a:pt x="19873" y="16694"/>
                </a:cubicBezTo>
                <a:cubicBezTo>
                  <a:pt x="19893" y="16699"/>
                  <a:pt x="19914" y="16704"/>
                  <a:pt x="19934" y="16709"/>
                </a:cubicBezTo>
                <a:cubicBezTo>
                  <a:pt x="19975" y="16717"/>
                  <a:pt x="20008" y="16723"/>
                  <a:pt x="20046" y="16728"/>
                </a:cubicBezTo>
                <a:cubicBezTo>
                  <a:pt x="20121" y="16737"/>
                  <a:pt x="20197" y="16740"/>
                  <a:pt x="20272" y="16737"/>
                </a:cubicBezTo>
                <a:cubicBezTo>
                  <a:pt x="20577" y="16722"/>
                  <a:pt x="20847" y="16603"/>
                  <a:pt x="21043" y="16447"/>
                </a:cubicBezTo>
                <a:cubicBezTo>
                  <a:pt x="21241" y="16290"/>
                  <a:pt x="21384" y="16093"/>
                  <a:pt x="21460" y="15864"/>
                </a:cubicBezTo>
                <a:cubicBezTo>
                  <a:pt x="21536" y="15637"/>
                  <a:pt x="21535" y="15362"/>
                  <a:pt x="21412" y="15118"/>
                </a:cubicBezTo>
                <a:cubicBezTo>
                  <a:pt x="21352" y="14997"/>
                  <a:pt x="21266" y="14888"/>
                  <a:pt x="21168" y="14801"/>
                </a:cubicBezTo>
                <a:cubicBezTo>
                  <a:pt x="21156" y="14789"/>
                  <a:pt x="21144" y="14778"/>
                  <a:pt x="21131" y="14768"/>
                </a:cubicBezTo>
                <a:cubicBezTo>
                  <a:pt x="21121" y="14759"/>
                  <a:pt x="21110" y="14751"/>
                  <a:pt x="21100" y="14742"/>
                </a:cubicBezTo>
                <a:cubicBezTo>
                  <a:pt x="21085" y="14730"/>
                  <a:pt x="21069" y="14718"/>
                  <a:pt x="21054" y="14706"/>
                </a:cubicBezTo>
                <a:cubicBezTo>
                  <a:pt x="21027" y="14683"/>
                  <a:pt x="21000" y="14660"/>
                  <a:pt x="20972" y="14638"/>
                </a:cubicBezTo>
                <a:cubicBezTo>
                  <a:pt x="20086" y="13898"/>
                  <a:pt x="19447" y="12932"/>
                  <a:pt x="19183" y="11888"/>
                </a:cubicBezTo>
                <a:cubicBezTo>
                  <a:pt x="18915" y="10846"/>
                  <a:pt x="19029" y="9733"/>
                  <a:pt x="19498" y="8745"/>
                </a:cubicBezTo>
                <a:cubicBezTo>
                  <a:pt x="19730" y="8251"/>
                  <a:pt x="20049" y="7788"/>
                  <a:pt x="20437" y="7376"/>
                </a:cubicBezTo>
                <a:cubicBezTo>
                  <a:pt x="20631" y="7169"/>
                  <a:pt x="20842" y="6976"/>
                  <a:pt x="21068" y="6797"/>
                </a:cubicBezTo>
                <a:cubicBezTo>
                  <a:pt x="21086" y="6783"/>
                  <a:pt x="21103" y="6768"/>
                  <a:pt x="21121" y="6754"/>
                </a:cubicBezTo>
                <a:cubicBezTo>
                  <a:pt x="21140" y="6738"/>
                  <a:pt x="21177" y="6706"/>
                  <a:pt x="21195" y="6687"/>
                </a:cubicBezTo>
                <a:cubicBezTo>
                  <a:pt x="21240" y="6644"/>
                  <a:pt x="21282" y="6597"/>
                  <a:pt x="21321" y="6545"/>
                </a:cubicBezTo>
                <a:cubicBezTo>
                  <a:pt x="21398" y="6443"/>
                  <a:pt x="21460" y="6324"/>
                  <a:pt x="21494" y="6198"/>
                </a:cubicBezTo>
                <a:cubicBezTo>
                  <a:pt x="21566" y="5945"/>
                  <a:pt x="21523" y="5678"/>
                  <a:pt x="21405" y="5462"/>
                </a:cubicBezTo>
                <a:cubicBezTo>
                  <a:pt x="21288" y="5244"/>
                  <a:pt x="21102" y="5063"/>
                  <a:pt x="20863" y="4939"/>
                </a:cubicBezTo>
                <a:cubicBezTo>
                  <a:pt x="20627" y="4815"/>
                  <a:pt x="20327" y="4759"/>
                  <a:pt x="20047" y="4795"/>
                </a:cubicBezTo>
                <a:cubicBezTo>
                  <a:pt x="19977" y="4804"/>
                  <a:pt x="19909" y="4818"/>
                  <a:pt x="19844" y="4836"/>
                </a:cubicBezTo>
                <a:cubicBezTo>
                  <a:pt x="19803" y="4847"/>
                  <a:pt x="19762" y="4859"/>
                  <a:pt x="19721" y="4870"/>
                </a:cubicBezTo>
                <a:cubicBezTo>
                  <a:pt x="19653" y="4889"/>
                  <a:pt x="19577" y="4908"/>
                  <a:pt x="19505" y="4926"/>
                </a:cubicBezTo>
                <a:cubicBezTo>
                  <a:pt x="19358" y="4961"/>
                  <a:pt x="19209" y="4992"/>
                  <a:pt x="19060" y="5018"/>
                </a:cubicBezTo>
                <a:cubicBezTo>
                  <a:pt x="18463" y="5122"/>
                  <a:pt x="17850" y="5149"/>
                  <a:pt x="17246" y="5096"/>
                </a:cubicBezTo>
                <a:cubicBezTo>
                  <a:pt x="16038" y="4993"/>
                  <a:pt x="14878" y="4552"/>
                  <a:pt x="13961" y="3850"/>
                </a:cubicBezTo>
                <a:cubicBezTo>
                  <a:pt x="13041" y="3153"/>
                  <a:pt x="12371" y="2203"/>
                  <a:pt x="12075" y="1166"/>
                </a:cubicBezTo>
                <a:cubicBezTo>
                  <a:pt x="12057" y="1101"/>
                  <a:pt x="12039" y="1036"/>
                  <a:pt x="12023" y="971"/>
                </a:cubicBezTo>
                <a:cubicBezTo>
                  <a:pt x="12015" y="934"/>
                  <a:pt x="12006" y="898"/>
                  <a:pt x="11998" y="861"/>
                </a:cubicBezTo>
                <a:cubicBezTo>
                  <a:pt x="11995" y="852"/>
                  <a:pt x="11993" y="843"/>
                  <a:pt x="11991" y="833"/>
                </a:cubicBezTo>
                <a:cubicBezTo>
                  <a:pt x="11985" y="815"/>
                  <a:pt x="11979" y="796"/>
                  <a:pt x="11974" y="777"/>
                </a:cubicBezTo>
                <a:cubicBezTo>
                  <a:pt x="11963" y="745"/>
                  <a:pt x="11951" y="715"/>
                  <a:pt x="11937" y="684"/>
                </a:cubicBezTo>
                <a:cubicBezTo>
                  <a:pt x="11829" y="437"/>
                  <a:pt x="11599" y="233"/>
                  <a:pt x="11351" y="127"/>
                </a:cubicBezTo>
                <a:cubicBezTo>
                  <a:pt x="11101" y="18"/>
                  <a:pt x="10837" y="-17"/>
                  <a:pt x="10575" y="7"/>
                </a:cubicBezTo>
                <a:cubicBezTo>
                  <a:pt x="10315" y="32"/>
                  <a:pt x="10046" y="122"/>
                  <a:pt x="9826" y="300"/>
                </a:cubicBezTo>
                <a:cubicBezTo>
                  <a:pt x="9718" y="388"/>
                  <a:pt x="9626" y="498"/>
                  <a:pt x="9562" y="615"/>
                </a:cubicBezTo>
                <a:cubicBezTo>
                  <a:pt x="9530" y="674"/>
                  <a:pt x="9505" y="735"/>
                  <a:pt x="9485" y="795"/>
                </a:cubicBezTo>
                <a:cubicBezTo>
                  <a:pt x="9481" y="810"/>
                  <a:pt x="9476" y="825"/>
                  <a:pt x="9472" y="840"/>
                </a:cubicBezTo>
                <a:cubicBezTo>
                  <a:pt x="9469" y="853"/>
                  <a:pt x="9466" y="866"/>
                  <a:pt x="9463" y="879"/>
                </a:cubicBezTo>
                <a:cubicBezTo>
                  <a:pt x="9459" y="897"/>
                  <a:pt x="9455" y="914"/>
                  <a:pt x="9450" y="932"/>
                </a:cubicBezTo>
                <a:cubicBezTo>
                  <a:pt x="9420" y="1060"/>
                  <a:pt x="9382" y="1193"/>
                  <a:pt x="9340" y="1321"/>
                </a:cubicBezTo>
                <a:cubicBezTo>
                  <a:pt x="9256" y="1578"/>
                  <a:pt x="9150" y="1830"/>
                  <a:pt x="9023" y="2073"/>
                </a:cubicBezTo>
                <a:cubicBezTo>
                  <a:pt x="8517" y="3047"/>
                  <a:pt x="7672" y="3880"/>
                  <a:pt x="6626" y="4420"/>
                </a:cubicBezTo>
                <a:cubicBezTo>
                  <a:pt x="5578" y="4965"/>
                  <a:pt x="4368" y="5265"/>
                  <a:pt x="3198" y="5207"/>
                </a:cubicBezTo>
                <a:cubicBezTo>
                  <a:pt x="2906" y="5192"/>
                  <a:pt x="2617" y="5155"/>
                  <a:pt x="2336" y="5095"/>
                </a:cubicBezTo>
                <a:cubicBezTo>
                  <a:pt x="2195" y="5065"/>
                  <a:pt x="2056" y="5030"/>
                  <a:pt x="1920" y="4988"/>
                </a:cubicBezTo>
                <a:cubicBezTo>
                  <a:pt x="1886" y="4977"/>
                  <a:pt x="1852" y="4966"/>
                  <a:pt x="1818" y="4956"/>
                </a:cubicBezTo>
                <a:cubicBezTo>
                  <a:pt x="1781" y="4943"/>
                  <a:pt x="1743" y="4930"/>
                  <a:pt x="1706" y="4918"/>
                </a:cubicBezTo>
                <a:cubicBezTo>
                  <a:pt x="1594" y="4880"/>
                  <a:pt x="1468" y="4854"/>
                  <a:pt x="1337" y="4844"/>
                </a:cubicBezTo>
                <a:cubicBezTo>
                  <a:pt x="1075" y="4823"/>
                  <a:pt x="781" y="4881"/>
                  <a:pt x="542" y="5026"/>
                </a:cubicBezTo>
                <a:cubicBezTo>
                  <a:pt x="302" y="5169"/>
                  <a:pt x="123" y="5392"/>
                  <a:pt x="46" y="5641"/>
                </a:cubicBezTo>
                <a:cubicBezTo>
                  <a:pt x="-34" y="5890"/>
                  <a:pt x="-4" y="6161"/>
                  <a:pt x="100" y="6382"/>
                </a:cubicBezTo>
                <a:cubicBezTo>
                  <a:pt x="203" y="6605"/>
                  <a:pt x="368" y="6779"/>
                  <a:pt x="541" y="6911"/>
                </a:cubicBezTo>
                <a:cubicBezTo>
                  <a:pt x="599" y="6852"/>
                  <a:pt x="656" y="6793"/>
                  <a:pt x="714" y="6734"/>
                </a:cubicBezTo>
                <a:cubicBezTo>
                  <a:pt x="772" y="6675"/>
                  <a:pt x="830" y="6616"/>
                  <a:pt x="888" y="6557"/>
                </a:cubicBezTo>
                <a:cubicBezTo>
                  <a:pt x="945" y="6497"/>
                  <a:pt x="1003" y="6438"/>
                  <a:pt x="1061" y="6379"/>
                </a:cubicBezTo>
                <a:cubicBezTo>
                  <a:pt x="1119" y="6320"/>
                  <a:pt x="1176" y="6261"/>
                  <a:pt x="1234" y="6202"/>
                </a:cubicBezTo>
                <a:cubicBezTo>
                  <a:pt x="1158" y="6144"/>
                  <a:pt x="1109" y="6084"/>
                  <a:pt x="1087" y="6034"/>
                </a:cubicBezTo>
                <a:cubicBezTo>
                  <a:pt x="1065" y="5985"/>
                  <a:pt x="1065" y="5946"/>
                  <a:pt x="1075" y="5913"/>
                </a:cubicBezTo>
                <a:cubicBezTo>
                  <a:pt x="1086" y="5879"/>
                  <a:pt x="1110" y="5850"/>
                  <a:pt x="1143" y="5831"/>
                </a:cubicBezTo>
                <a:cubicBezTo>
                  <a:pt x="1175" y="5812"/>
                  <a:pt x="1215" y="5802"/>
                  <a:pt x="1274" y="5806"/>
                </a:cubicBezTo>
                <a:cubicBezTo>
                  <a:pt x="1304" y="5809"/>
                  <a:pt x="1337" y="5815"/>
                  <a:pt x="1375" y="5828"/>
                </a:cubicBezTo>
                <a:cubicBezTo>
                  <a:pt x="1413" y="5841"/>
                  <a:pt x="1451" y="5854"/>
                  <a:pt x="1489" y="5866"/>
                </a:cubicBezTo>
                <a:cubicBezTo>
                  <a:pt x="1530" y="5880"/>
                  <a:pt x="1572" y="5893"/>
                  <a:pt x="1614" y="5907"/>
                </a:cubicBezTo>
                <a:cubicBezTo>
                  <a:pt x="1782" y="5959"/>
                  <a:pt x="1952" y="6003"/>
                  <a:pt x="2124" y="6040"/>
                </a:cubicBezTo>
                <a:cubicBezTo>
                  <a:pt x="2467" y="6114"/>
                  <a:pt x="2816" y="6157"/>
                  <a:pt x="3164" y="6173"/>
                </a:cubicBezTo>
                <a:cubicBezTo>
                  <a:pt x="4563" y="6236"/>
                  <a:pt x="5942" y="5862"/>
                  <a:pt x="7165" y="5228"/>
                </a:cubicBezTo>
                <a:cubicBezTo>
                  <a:pt x="8398" y="4591"/>
                  <a:pt x="9394" y="3609"/>
                  <a:pt x="9987" y="2465"/>
                </a:cubicBezTo>
                <a:cubicBezTo>
                  <a:pt x="10136" y="2179"/>
                  <a:pt x="10261" y="1883"/>
                  <a:pt x="10360" y="1582"/>
                </a:cubicBezTo>
                <a:cubicBezTo>
                  <a:pt x="10410" y="1430"/>
                  <a:pt x="10452" y="1280"/>
                  <a:pt x="10490" y="1122"/>
                </a:cubicBezTo>
                <a:cubicBezTo>
                  <a:pt x="10494" y="1105"/>
                  <a:pt x="10498" y="1087"/>
                  <a:pt x="10502" y="1069"/>
                </a:cubicBezTo>
                <a:cubicBezTo>
                  <a:pt x="10503" y="1064"/>
                  <a:pt x="10505" y="1059"/>
                  <a:pt x="10506" y="1054"/>
                </a:cubicBezTo>
                <a:cubicBezTo>
                  <a:pt x="10506" y="1051"/>
                  <a:pt x="10508" y="1049"/>
                  <a:pt x="10508" y="1047"/>
                </a:cubicBezTo>
                <a:cubicBezTo>
                  <a:pt x="10511" y="1037"/>
                  <a:pt x="10515" y="1029"/>
                  <a:pt x="10518" y="1022"/>
                </a:cubicBezTo>
                <a:cubicBezTo>
                  <a:pt x="10526" y="1009"/>
                  <a:pt x="10534" y="999"/>
                  <a:pt x="10547" y="989"/>
                </a:cubicBezTo>
                <a:cubicBezTo>
                  <a:pt x="10570" y="968"/>
                  <a:pt x="10622" y="945"/>
                  <a:pt x="10690" y="939"/>
                </a:cubicBezTo>
                <a:cubicBezTo>
                  <a:pt x="10756" y="932"/>
                  <a:pt x="10830" y="944"/>
                  <a:pt x="10876" y="965"/>
                </a:cubicBezTo>
                <a:cubicBezTo>
                  <a:pt x="10924" y="988"/>
                  <a:pt x="10939" y="1006"/>
                  <a:pt x="10951" y="1031"/>
                </a:cubicBezTo>
                <a:cubicBezTo>
                  <a:pt x="10952" y="1034"/>
                  <a:pt x="10954" y="1038"/>
                  <a:pt x="10955" y="1041"/>
                </a:cubicBezTo>
                <a:cubicBezTo>
                  <a:pt x="10955" y="1040"/>
                  <a:pt x="10955" y="1039"/>
                  <a:pt x="10955" y="1037"/>
                </a:cubicBezTo>
                <a:cubicBezTo>
                  <a:pt x="10957" y="1046"/>
                  <a:pt x="10959" y="1054"/>
                  <a:pt x="10961" y="1063"/>
                </a:cubicBezTo>
                <a:cubicBezTo>
                  <a:pt x="10969" y="1098"/>
                  <a:pt x="10977" y="1132"/>
                  <a:pt x="10985" y="1167"/>
                </a:cubicBezTo>
                <a:cubicBezTo>
                  <a:pt x="11004" y="1244"/>
                  <a:pt x="11024" y="1321"/>
                  <a:pt x="11046" y="1397"/>
                </a:cubicBezTo>
                <a:cubicBezTo>
                  <a:pt x="11396" y="2621"/>
                  <a:pt x="12185" y="3739"/>
                  <a:pt x="13267" y="4560"/>
                </a:cubicBezTo>
                <a:cubicBezTo>
                  <a:pt x="13808" y="4971"/>
                  <a:pt x="14418" y="5310"/>
                  <a:pt x="15075" y="5559"/>
                </a:cubicBezTo>
                <a:cubicBezTo>
                  <a:pt x="15732" y="5808"/>
                  <a:pt x="16432" y="5966"/>
                  <a:pt x="17141" y="6028"/>
                </a:cubicBezTo>
                <a:cubicBezTo>
                  <a:pt x="17850" y="6091"/>
                  <a:pt x="18568" y="6059"/>
                  <a:pt x="19266" y="5938"/>
                </a:cubicBezTo>
                <a:cubicBezTo>
                  <a:pt x="19440" y="5907"/>
                  <a:pt x="19613" y="5871"/>
                  <a:pt x="19784" y="5830"/>
                </a:cubicBezTo>
                <a:cubicBezTo>
                  <a:pt x="19871" y="5809"/>
                  <a:pt x="19954" y="5788"/>
                  <a:pt x="20043" y="5763"/>
                </a:cubicBezTo>
                <a:cubicBezTo>
                  <a:pt x="20080" y="5753"/>
                  <a:pt x="20118" y="5742"/>
                  <a:pt x="20156" y="5731"/>
                </a:cubicBezTo>
                <a:cubicBezTo>
                  <a:pt x="20169" y="5728"/>
                  <a:pt x="20182" y="5725"/>
                  <a:pt x="20194" y="5724"/>
                </a:cubicBezTo>
                <a:cubicBezTo>
                  <a:pt x="20240" y="5719"/>
                  <a:pt x="20281" y="5725"/>
                  <a:pt x="20329" y="5749"/>
                </a:cubicBezTo>
                <a:cubicBezTo>
                  <a:pt x="20376" y="5773"/>
                  <a:pt x="20422" y="5816"/>
                  <a:pt x="20445" y="5861"/>
                </a:cubicBezTo>
                <a:cubicBezTo>
                  <a:pt x="20469" y="5907"/>
                  <a:pt x="20472" y="5946"/>
                  <a:pt x="20463" y="5976"/>
                </a:cubicBezTo>
                <a:cubicBezTo>
                  <a:pt x="20459" y="5992"/>
                  <a:pt x="20451" y="6008"/>
                  <a:pt x="20437" y="6026"/>
                </a:cubicBezTo>
                <a:cubicBezTo>
                  <a:pt x="20430" y="6036"/>
                  <a:pt x="20422" y="6046"/>
                  <a:pt x="20411" y="6056"/>
                </a:cubicBezTo>
                <a:cubicBezTo>
                  <a:pt x="20407" y="6060"/>
                  <a:pt x="20403" y="6064"/>
                  <a:pt x="20399" y="6067"/>
                </a:cubicBezTo>
                <a:cubicBezTo>
                  <a:pt x="20386" y="6078"/>
                  <a:pt x="20373" y="6088"/>
                  <a:pt x="20360" y="6099"/>
                </a:cubicBezTo>
                <a:cubicBezTo>
                  <a:pt x="20095" y="6308"/>
                  <a:pt x="19847" y="6535"/>
                  <a:pt x="19620" y="6777"/>
                </a:cubicBezTo>
                <a:cubicBezTo>
                  <a:pt x="19165" y="7260"/>
                  <a:pt x="18791" y="7804"/>
                  <a:pt x="18518" y="8385"/>
                </a:cubicBezTo>
                <a:cubicBezTo>
                  <a:pt x="17966" y="9547"/>
                  <a:pt x="17830" y="10862"/>
                  <a:pt x="18148" y="12094"/>
                </a:cubicBezTo>
                <a:cubicBezTo>
                  <a:pt x="18460" y="13326"/>
                  <a:pt x="19211" y="14457"/>
                  <a:pt x="20241" y="15317"/>
                </a:cubicBezTo>
                <a:cubicBezTo>
                  <a:pt x="20296" y="15363"/>
                  <a:pt x="20351" y="15408"/>
                  <a:pt x="20406" y="15453"/>
                </a:cubicBezTo>
                <a:cubicBezTo>
                  <a:pt x="20424" y="15469"/>
                  <a:pt x="20433" y="15482"/>
                  <a:pt x="20440" y="15495"/>
                </a:cubicBezTo>
                <a:cubicBezTo>
                  <a:pt x="20451" y="15518"/>
                  <a:pt x="20457" y="15552"/>
                  <a:pt x="20440" y="15604"/>
                </a:cubicBezTo>
                <a:cubicBezTo>
                  <a:pt x="20424" y="15654"/>
                  <a:pt x="20383" y="15712"/>
                  <a:pt x="20336" y="15749"/>
                </a:cubicBezTo>
                <a:cubicBezTo>
                  <a:pt x="20287" y="15787"/>
                  <a:pt x="20242" y="15800"/>
                  <a:pt x="20216" y="15801"/>
                </a:cubicBezTo>
                <a:cubicBezTo>
                  <a:pt x="20209" y="15801"/>
                  <a:pt x="20160" y="15792"/>
                  <a:pt x="20160" y="15791"/>
                </a:cubicBezTo>
                <a:cubicBezTo>
                  <a:pt x="20156" y="15791"/>
                  <a:pt x="20001" y="15746"/>
                  <a:pt x="19916" y="15723"/>
                </a:cubicBezTo>
                <a:cubicBezTo>
                  <a:pt x="19745" y="15679"/>
                  <a:pt x="19572" y="15640"/>
                  <a:pt x="19398" y="15607"/>
                </a:cubicBezTo>
                <a:cubicBezTo>
                  <a:pt x="19050" y="15540"/>
                  <a:pt x="18696" y="15496"/>
                  <a:pt x="18340" y="15477"/>
                </a:cubicBezTo>
                <a:cubicBezTo>
                  <a:pt x="16917" y="15396"/>
                  <a:pt x="15466" y="15708"/>
                  <a:pt x="14247" y="16365"/>
                </a:cubicBezTo>
                <a:cubicBezTo>
                  <a:pt x="13022" y="17018"/>
                  <a:pt x="12047" y="18016"/>
                  <a:pt x="11472" y="19165"/>
                </a:cubicBezTo>
                <a:cubicBezTo>
                  <a:pt x="11327" y="19452"/>
                  <a:pt x="11207" y="19748"/>
                  <a:pt x="11111" y="20050"/>
                </a:cubicBezTo>
                <a:cubicBezTo>
                  <a:pt x="11087" y="20126"/>
                  <a:pt x="11065" y="20202"/>
                  <a:pt x="11044" y="20278"/>
                </a:cubicBezTo>
                <a:cubicBezTo>
                  <a:pt x="11024" y="20350"/>
                  <a:pt x="11000" y="20449"/>
                  <a:pt x="10990" y="20490"/>
                </a:cubicBezTo>
                <a:cubicBezTo>
                  <a:pt x="10982" y="20518"/>
                  <a:pt x="10965" y="20545"/>
                  <a:pt x="10918" y="20576"/>
                </a:cubicBezTo>
                <a:cubicBezTo>
                  <a:pt x="10873" y="20606"/>
                  <a:pt x="10802" y="20629"/>
                  <a:pt x="10738" y="20632"/>
                </a:cubicBezTo>
                <a:cubicBezTo>
                  <a:pt x="10672" y="20636"/>
                  <a:pt x="10624" y="20621"/>
                  <a:pt x="10602" y="20607"/>
                </a:cubicBezTo>
                <a:cubicBezTo>
                  <a:pt x="10581" y="20594"/>
                  <a:pt x="10560" y="20574"/>
                  <a:pt x="10543" y="20522"/>
                </a:cubicBezTo>
                <a:cubicBezTo>
                  <a:pt x="10543" y="20519"/>
                  <a:pt x="10537" y="20497"/>
                  <a:pt x="10535" y="20489"/>
                </a:cubicBezTo>
                <a:cubicBezTo>
                  <a:pt x="10531" y="20473"/>
                  <a:pt x="10527" y="20457"/>
                  <a:pt x="10524" y="20441"/>
                </a:cubicBezTo>
                <a:cubicBezTo>
                  <a:pt x="10514" y="20402"/>
                  <a:pt x="10505" y="20364"/>
                  <a:pt x="10496" y="20325"/>
                </a:cubicBezTo>
                <a:cubicBezTo>
                  <a:pt x="10477" y="20248"/>
                  <a:pt x="10455" y="20172"/>
                  <a:pt x="10433" y="20095"/>
                </a:cubicBezTo>
                <a:cubicBezTo>
                  <a:pt x="10071" y="18874"/>
                  <a:pt x="9269" y="17762"/>
                  <a:pt x="8178" y="16951"/>
                </a:cubicBezTo>
                <a:cubicBezTo>
                  <a:pt x="7091" y="16135"/>
                  <a:pt x="5713" y="15624"/>
                  <a:pt x="4292" y="15510"/>
                </a:cubicBezTo>
                <a:cubicBezTo>
                  <a:pt x="3582" y="15452"/>
                  <a:pt x="2863" y="15490"/>
                  <a:pt x="2166" y="15619"/>
                </a:cubicBezTo>
                <a:cubicBezTo>
                  <a:pt x="1991" y="15652"/>
                  <a:pt x="1818" y="15690"/>
                  <a:pt x="1647" y="15733"/>
                </a:cubicBezTo>
                <a:cubicBezTo>
                  <a:pt x="1604" y="15744"/>
                  <a:pt x="1562" y="15755"/>
                  <a:pt x="1519" y="15767"/>
                </a:cubicBezTo>
                <a:cubicBezTo>
                  <a:pt x="1385" y="15804"/>
                  <a:pt x="1250" y="15804"/>
                  <a:pt x="1168" y="15678"/>
                </a:cubicBezTo>
                <a:cubicBezTo>
                  <a:pt x="1062" y="15517"/>
                  <a:pt x="1174" y="15420"/>
                  <a:pt x="1197" y="15401"/>
                </a:cubicBezTo>
                <a:cubicBezTo>
                  <a:pt x="1229" y="15374"/>
                  <a:pt x="1262" y="15348"/>
                  <a:pt x="1294" y="15321"/>
                </a:cubicBezTo>
                <a:cubicBezTo>
                  <a:pt x="1552" y="15104"/>
                  <a:pt x="1793" y="14871"/>
                  <a:pt x="2012" y="14623"/>
                </a:cubicBezTo>
                <a:cubicBezTo>
                  <a:pt x="2450" y="14128"/>
                  <a:pt x="2805" y="13574"/>
                  <a:pt x="3058" y="12986"/>
                </a:cubicBezTo>
                <a:cubicBezTo>
                  <a:pt x="3570" y="11809"/>
                  <a:pt x="3690" y="10517"/>
                  <a:pt x="3374" y="9322"/>
                </a:cubicBezTo>
                <a:cubicBezTo>
                  <a:pt x="3218" y="8724"/>
                  <a:pt x="2955" y="8149"/>
                  <a:pt x="2595" y="7621"/>
                </a:cubicBezTo>
                <a:cubicBezTo>
                  <a:pt x="2236" y="7095"/>
                  <a:pt x="1772" y="6612"/>
                  <a:pt x="1237" y="6204"/>
                </a:cubicBezTo>
                <a:cubicBezTo>
                  <a:pt x="1179" y="6263"/>
                  <a:pt x="1121" y="6321"/>
                  <a:pt x="1062" y="6380"/>
                </a:cubicBezTo>
                <a:cubicBezTo>
                  <a:pt x="1004" y="6439"/>
                  <a:pt x="946" y="6498"/>
                  <a:pt x="888" y="6557"/>
                </a:cubicBezTo>
                <a:cubicBezTo>
                  <a:pt x="829" y="6615"/>
                  <a:pt x="771" y="6674"/>
                  <a:pt x="713" y="6733"/>
                </a:cubicBezTo>
                <a:cubicBezTo>
                  <a:pt x="655" y="6791"/>
                  <a:pt x="596" y="6850"/>
                  <a:pt x="538" y="6909"/>
                </a:cubicBezTo>
                <a:close/>
              </a:path>
            </a:pathLst>
          </a:custGeom>
          <a:solidFill>
            <a:srgbClr val="FFFFFF">
              <a:lumMod val="85000"/>
            </a:srgbClr>
          </a:solidFill>
          <a:ln w="12700">
            <a:miter lim="400000"/>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nvGrpSpPr>
          <p:cNvPr id="42" name="组合 41">
            <a:extLst>
              <a:ext uri="{FF2B5EF4-FFF2-40B4-BE49-F238E27FC236}">
                <a16:creationId xmlns:a16="http://schemas.microsoft.com/office/drawing/2014/main" id="{7AD05FAE-4E3A-4C1D-8AFA-5801B72C8C2C}"/>
              </a:ext>
            </a:extLst>
          </p:cNvPr>
          <p:cNvGrpSpPr/>
          <p:nvPr/>
        </p:nvGrpSpPr>
        <p:grpSpPr>
          <a:xfrm>
            <a:off x="7047449" y="3150167"/>
            <a:ext cx="780930" cy="780955"/>
            <a:chOff x="7047449" y="3150167"/>
            <a:chExt cx="780930" cy="780955"/>
          </a:xfrm>
        </p:grpSpPr>
        <p:sp>
          <p:nvSpPr>
            <p:cNvPr id="43" name="Freeform: Shape 8">
              <a:extLst>
                <a:ext uri="{FF2B5EF4-FFF2-40B4-BE49-F238E27FC236}">
                  <a16:creationId xmlns:a16="http://schemas.microsoft.com/office/drawing/2014/main" id="{498FD414-B5B6-4D69-ABA2-E05B6489D6AA}"/>
                </a:ext>
              </a:extLst>
            </p:cNvPr>
            <p:cNvSpPr/>
            <p:nvPr/>
          </p:nvSpPr>
          <p:spPr>
            <a:xfrm>
              <a:off x="7047449" y="3150167"/>
              <a:ext cx="780930" cy="780955"/>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rgbClr val="9BA4F4"/>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44" name="Freeform: Shape 8">
              <a:extLst>
                <a:ext uri="{FF2B5EF4-FFF2-40B4-BE49-F238E27FC236}">
                  <a16:creationId xmlns:a16="http://schemas.microsoft.com/office/drawing/2014/main" id="{5A8CC14B-DEF0-4275-96B0-52A85FEA3C55}"/>
                </a:ext>
              </a:extLst>
            </p:cNvPr>
            <p:cNvSpPr/>
            <p:nvPr/>
          </p:nvSpPr>
          <p:spPr>
            <a:xfrm>
              <a:off x="7266198" y="3369209"/>
              <a:ext cx="343432" cy="342872"/>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45" name="组合 44">
            <a:extLst>
              <a:ext uri="{FF2B5EF4-FFF2-40B4-BE49-F238E27FC236}">
                <a16:creationId xmlns:a16="http://schemas.microsoft.com/office/drawing/2014/main" id="{9B530726-B839-402A-832D-9EED7CC54272}"/>
              </a:ext>
            </a:extLst>
          </p:cNvPr>
          <p:cNvGrpSpPr/>
          <p:nvPr/>
        </p:nvGrpSpPr>
        <p:grpSpPr>
          <a:xfrm>
            <a:off x="6380163" y="4297152"/>
            <a:ext cx="780959" cy="780950"/>
            <a:chOff x="6380163" y="4297152"/>
            <a:chExt cx="780959" cy="780950"/>
          </a:xfrm>
        </p:grpSpPr>
        <p:sp>
          <p:nvSpPr>
            <p:cNvPr id="46" name="Freeform: Shape 11">
              <a:extLst>
                <a:ext uri="{FF2B5EF4-FFF2-40B4-BE49-F238E27FC236}">
                  <a16:creationId xmlns:a16="http://schemas.microsoft.com/office/drawing/2014/main" id="{05D0F38B-469A-41A6-A166-2EF362AFB86B}"/>
                </a:ext>
              </a:extLst>
            </p:cNvPr>
            <p:cNvSpPr/>
            <p:nvPr/>
          </p:nvSpPr>
          <p:spPr>
            <a:xfrm>
              <a:off x="6380163" y="4297152"/>
              <a:ext cx="780959" cy="780950"/>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rgbClr val="9FCEFA"/>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47" name="Freeform: Shape 11">
              <a:extLst>
                <a:ext uri="{FF2B5EF4-FFF2-40B4-BE49-F238E27FC236}">
                  <a16:creationId xmlns:a16="http://schemas.microsoft.com/office/drawing/2014/main" id="{0F6F984C-D377-425C-9D79-900F02D9E4AC}"/>
                </a:ext>
              </a:extLst>
            </p:cNvPr>
            <p:cNvSpPr/>
            <p:nvPr/>
          </p:nvSpPr>
          <p:spPr>
            <a:xfrm>
              <a:off x="6614037" y="4515909"/>
              <a:ext cx="313212" cy="343436"/>
            </a:xfrm>
            <a:custGeom>
              <a:avLst/>
              <a:gdLst>
                <a:gd name="connsiteX0" fmla="*/ 257952 w 552598"/>
                <a:gd name="connsiteY0" fmla="*/ 238897 h 605921"/>
                <a:gd name="connsiteX1" fmla="*/ 252845 w 552598"/>
                <a:gd name="connsiteY1" fmla="*/ 243996 h 605921"/>
                <a:gd name="connsiteX2" fmla="*/ 252845 w 552598"/>
                <a:gd name="connsiteY2" fmla="*/ 308986 h 605921"/>
                <a:gd name="connsiteX3" fmla="*/ 228056 w 552598"/>
                <a:gd name="connsiteY3" fmla="*/ 308986 h 605921"/>
                <a:gd name="connsiteX4" fmla="*/ 225642 w 552598"/>
                <a:gd name="connsiteY4" fmla="*/ 314085 h 605921"/>
                <a:gd name="connsiteX5" fmla="*/ 273271 w 552598"/>
                <a:gd name="connsiteY5" fmla="*/ 372123 h 605921"/>
                <a:gd name="connsiteX6" fmla="*/ 279306 w 552598"/>
                <a:gd name="connsiteY6" fmla="*/ 372123 h 605921"/>
                <a:gd name="connsiteX7" fmla="*/ 327027 w 552598"/>
                <a:gd name="connsiteY7" fmla="*/ 314085 h 605921"/>
                <a:gd name="connsiteX8" fmla="*/ 324520 w 552598"/>
                <a:gd name="connsiteY8" fmla="*/ 308986 h 605921"/>
                <a:gd name="connsiteX9" fmla="*/ 299731 w 552598"/>
                <a:gd name="connsiteY9" fmla="*/ 308986 h 605921"/>
                <a:gd name="connsiteX10" fmla="*/ 299731 w 552598"/>
                <a:gd name="connsiteY10" fmla="*/ 243996 h 605921"/>
                <a:gd name="connsiteX11" fmla="*/ 294718 w 552598"/>
                <a:gd name="connsiteY11" fmla="*/ 238897 h 605921"/>
                <a:gd name="connsiteX12" fmla="*/ 260737 w 552598"/>
                <a:gd name="connsiteY12" fmla="*/ 130146 h 605921"/>
                <a:gd name="connsiteX13" fmla="*/ 291932 w 552598"/>
                <a:gd name="connsiteY13" fmla="*/ 130146 h 605921"/>
                <a:gd name="connsiteX14" fmla="*/ 303445 w 552598"/>
                <a:gd name="connsiteY14" fmla="*/ 141642 h 605921"/>
                <a:gd name="connsiteX15" fmla="*/ 303445 w 552598"/>
                <a:gd name="connsiteY15" fmla="*/ 167602 h 605921"/>
                <a:gd name="connsiteX16" fmla="*/ 353580 w 552598"/>
                <a:gd name="connsiteY16" fmla="*/ 188369 h 605921"/>
                <a:gd name="connsiteX17" fmla="*/ 371963 w 552598"/>
                <a:gd name="connsiteY17" fmla="*/ 170012 h 605921"/>
                <a:gd name="connsiteX18" fmla="*/ 388118 w 552598"/>
                <a:gd name="connsiteY18" fmla="*/ 170012 h 605921"/>
                <a:gd name="connsiteX19" fmla="*/ 410215 w 552598"/>
                <a:gd name="connsiteY19" fmla="*/ 192077 h 605921"/>
                <a:gd name="connsiteX20" fmla="*/ 410215 w 552598"/>
                <a:gd name="connsiteY20" fmla="*/ 208209 h 605921"/>
                <a:gd name="connsiteX21" fmla="*/ 391832 w 552598"/>
                <a:gd name="connsiteY21" fmla="*/ 226566 h 605921"/>
                <a:gd name="connsiteX22" fmla="*/ 412628 w 552598"/>
                <a:gd name="connsiteY22" fmla="*/ 276630 h 605921"/>
                <a:gd name="connsiteX23" fmla="*/ 438625 w 552598"/>
                <a:gd name="connsiteY23" fmla="*/ 276630 h 605921"/>
                <a:gd name="connsiteX24" fmla="*/ 450137 w 552598"/>
                <a:gd name="connsiteY24" fmla="*/ 288126 h 605921"/>
                <a:gd name="connsiteX25" fmla="*/ 450137 w 552598"/>
                <a:gd name="connsiteY25" fmla="*/ 319277 h 605921"/>
                <a:gd name="connsiteX26" fmla="*/ 438625 w 552598"/>
                <a:gd name="connsiteY26" fmla="*/ 330773 h 605921"/>
                <a:gd name="connsiteX27" fmla="*/ 412628 w 552598"/>
                <a:gd name="connsiteY27" fmla="*/ 330773 h 605921"/>
                <a:gd name="connsiteX28" fmla="*/ 391832 w 552598"/>
                <a:gd name="connsiteY28" fmla="*/ 380838 h 605921"/>
                <a:gd name="connsiteX29" fmla="*/ 410215 w 552598"/>
                <a:gd name="connsiteY29" fmla="*/ 399102 h 605921"/>
                <a:gd name="connsiteX30" fmla="*/ 410215 w 552598"/>
                <a:gd name="connsiteY30" fmla="*/ 415326 h 605921"/>
                <a:gd name="connsiteX31" fmla="*/ 388118 w 552598"/>
                <a:gd name="connsiteY31" fmla="*/ 437299 h 605921"/>
                <a:gd name="connsiteX32" fmla="*/ 371963 w 552598"/>
                <a:gd name="connsiteY32" fmla="*/ 437299 h 605921"/>
                <a:gd name="connsiteX33" fmla="*/ 353580 w 552598"/>
                <a:gd name="connsiteY33" fmla="*/ 419035 h 605921"/>
                <a:gd name="connsiteX34" fmla="*/ 303445 w 552598"/>
                <a:gd name="connsiteY34" fmla="*/ 439802 h 605921"/>
                <a:gd name="connsiteX35" fmla="*/ 303445 w 552598"/>
                <a:gd name="connsiteY35" fmla="*/ 465761 h 605921"/>
                <a:gd name="connsiteX36" fmla="*/ 291932 w 552598"/>
                <a:gd name="connsiteY36" fmla="*/ 477257 h 605921"/>
                <a:gd name="connsiteX37" fmla="*/ 260737 w 552598"/>
                <a:gd name="connsiteY37" fmla="*/ 477257 h 605921"/>
                <a:gd name="connsiteX38" fmla="*/ 249224 w 552598"/>
                <a:gd name="connsiteY38" fmla="*/ 465761 h 605921"/>
                <a:gd name="connsiteX39" fmla="*/ 249224 w 552598"/>
                <a:gd name="connsiteY39" fmla="*/ 439802 h 605921"/>
                <a:gd name="connsiteX40" fmla="*/ 199089 w 552598"/>
                <a:gd name="connsiteY40" fmla="*/ 419035 h 605921"/>
                <a:gd name="connsiteX41" fmla="*/ 180799 w 552598"/>
                <a:gd name="connsiteY41" fmla="*/ 437299 h 605921"/>
                <a:gd name="connsiteX42" fmla="*/ 164551 w 552598"/>
                <a:gd name="connsiteY42" fmla="*/ 437299 h 605921"/>
                <a:gd name="connsiteX43" fmla="*/ 142547 w 552598"/>
                <a:gd name="connsiteY43" fmla="*/ 415326 h 605921"/>
                <a:gd name="connsiteX44" fmla="*/ 142547 w 552598"/>
                <a:gd name="connsiteY44" fmla="*/ 399102 h 605921"/>
                <a:gd name="connsiteX45" fmla="*/ 160837 w 552598"/>
                <a:gd name="connsiteY45" fmla="*/ 380838 h 605921"/>
                <a:gd name="connsiteX46" fmla="*/ 140041 w 552598"/>
                <a:gd name="connsiteY46" fmla="*/ 330773 h 605921"/>
                <a:gd name="connsiteX47" fmla="*/ 114044 w 552598"/>
                <a:gd name="connsiteY47" fmla="*/ 330773 h 605921"/>
                <a:gd name="connsiteX48" fmla="*/ 102532 w 552598"/>
                <a:gd name="connsiteY48" fmla="*/ 319277 h 605921"/>
                <a:gd name="connsiteX49" fmla="*/ 102532 w 552598"/>
                <a:gd name="connsiteY49" fmla="*/ 288126 h 605921"/>
                <a:gd name="connsiteX50" fmla="*/ 114044 w 552598"/>
                <a:gd name="connsiteY50" fmla="*/ 276630 h 605921"/>
                <a:gd name="connsiteX51" fmla="*/ 140041 w 552598"/>
                <a:gd name="connsiteY51" fmla="*/ 276630 h 605921"/>
                <a:gd name="connsiteX52" fmla="*/ 160837 w 552598"/>
                <a:gd name="connsiteY52" fmla="*/ 226566 h 605921"/>
                <a:gd name="connsiteX53" fmla="*/ 142547 w 552598"/>
                <a:gd name="connsiteY53" fmla="*/ 208209 h 605921"/>
                <a:gd name="connsiteX54" fmla="*/ 142547 w 552598"/>
                <a:gd name="connsiteY54" fmla="*/ 192077 h 605921"/>
                <a:gd name="connsiteX55" fmla="*/ 164551 w 552598"/>
                <a:gd name="connsiteY55" fmla="*/ 170012 h 605921"/>
                <a:gd name="connsiteX56" fmla="*/ 180799 w 552598"/>
                <a:gd name="connsiteY56" fmla="*/ 170012 h 605921"/>
                <a:gd name="connsiteX57" fmla="*/ 199089 w 552598"/>
                <a:gd name="connsiteY57" fmla="*/ 188369 h 605921"/>
                <a:gd name="connsiteX58" fmla="*/ 249224 w 552598"/>
                <a:gd name="connsiteY58" fmla="*/ 167602 h 605921"/>
                <a:gd name="connsiteX59" fmla="*/ 249224 w 552598"/>
                <a:gd name="connsiteY59" fmla="*/ 141642 h 605921"/>
                <a:gd name="connsiteX60" fmla="*/ 260737 w 552598"/>
                <a:gd name="connsiteY60" fmla="*/ 130146 h 605921"/>
                <a:gd name="connsiteX61" fmla="*/ 438507 w 552598"/>
                <a:gd name="connsiteY61" fmla="*/ 79551 h 605921"/>
                <a:gd name="connsiteX62" fmla="*/ 552598 w 552598"/>
                <a:gd name="connsiteY62" fmla="*/ 302952 h 605921"/>
                <a:gd name="connsiteX63" fmla="*/ 276329 w 552598"/>
                <a:gd name="connsiteY63" fmla="*/ 578821 h 605921"/>
                <a:gd name="connsiteX64" fmla="*/ 276329 w 552598"/>
                <a:gd name="connsiteY64" fmla="*/ 602737 h 605921"/>
                <a:gd name="connsiteX65" fmla="*/ 271316 w 552598"/>
                <a:gd name="connsiteY65" fmla="*/ 605332 h 605921"/>
                <a:gd name="connsiteX66" fmla="*/ 206426 w 552598"/>
                <a:gd name="connsiteY66" fmla="*/ 560837 h 605921"/>
                <a:gd name="connsiteX67" fmla="*/ 206426 w 552598"/>
                <a:gd name="connsiteY67" fmla="*/ 555553 h 605921"/>
                <a:gd name="connsiteX68" fmla="*/ 271316 w 552598"/>
                <a:gd name="connsiteY68" fmla="*/ 511059 h 605921"/>
                <a:gd name="connsiteX69" fmla="*/ 276329 w 552598"/>
                <a:gd name="connsiteY69" fmla="*/ 513654 h 605921"/>
                <a:gd name="connsiteX70" fmla="*/ 276329 w 552598"/>
                <a:gd name="connsiteY70" fmla="*/ 537663 h 605921"/>
                <a:gd name="connsiteX71" fmla="*/ 511381 w 552598"/>
                <a:gd name="connsiteY71" fmla="*/ 302952 h 605921"/>
                <a:gd name="connsiteX72" fmla="*/ 414278 w 552598"/>
                <a:gd name="connsiteY72" fmla="*/ 112830 h 605921"/>
                <a:gd name="connsiteX73" fmla="*/ 281414 w 552598"/>
                <a:gd name="connsiteY73" fmla="*/ 589 h 605921"/>
                <a:gd name="connsiteX74" fmla="*/ 346313 w 552598"/>
                <a:gd name="connsiteY74" fmla="*/ 45086 h 605921"/>
                <a:gd name="connsiteX75" fmla="*/ 346313 w 552598"/>
                <a:gd name="connsiteY75" fmla="*/ 50277 h 605921"/>
                <a:gd name="connsiteX76" fmla="*/ 281414 w 552598"/>
                <a:gd name="connsiteY76" fmla="*/ 94775 h 605921"/>
                <a:gd name="connsiteX77" fmla="*/ 276308 w 552598"/>
                <a:gd name="connsiteY77" fmla="*/ 92179 h 605921"/>
                <a:gd name="connsiteX78" fmla="*/ 276308 w 552598"/>
                <a:gd name="connsiteY78" fmla="*/ 68262 h 605921"/>
                <a:gd name="connsiteX79" fmla="*/ 41223 w 552598"/>
                <a:gd name="connsiteY79" fmla="*/ 303077 h 605921"/>
                <a:gd name="connsiteX80" fmla="*/ 138432 w 552598"/>
                <a:gd name="connsiteY80" fmla="*/ 493302 h 605921"/>
                <a:gd name="connsiteX81" fmla="*/ 114200 w 552598"/>
                <a:gd name="connsiteY81" fmla="*/ 526582 h 605921"/>
                <a:gd name="connsiteX82" fmla="*/ 0 w 552598"/>
                <a:gd name="connsiteY82" fmla="*/ 303077 h 605921"/>
                <a:gd name="connsiteX83" fmla="*/ 276308 w 552598"/>
                <a:gd name="connsiteY83" fmla="*/ 27195 h 605921"/>
                <a:gd name="connsiteX84" fmla="*/ 276308 w 552598"/>
                <a:gd name="connsiteY84" fmla="*/ 3185 h 605921"/>
                <a:gd name="connsiteX85" fmla="*/ 281414 w 552598"/>
                <a:gd name="connsiteY85" fmla="*/ 589 h 6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2598" h="605921">
                  <a:moveTo>
                    <a:pt x="257952" y="238897"/>
                  </a:moveTo>
                  <a:cubicBezTo>
                    <a:pt x="255074" y="238897"/>
                    <a:pt x="252845" y="241122"/>
                    <a:pt x="252845" y="243996"/>
                  </a:cubicBezTo>
                  <a:lnTo>
                    <a:pt x="252845" y="308986"/>
                  </a:lnTo>
                  <a:lnTo>
                    <a:pt x="228056" y="308986"/>
                  </a:lnTo>
                  <a:cubicBezTo>
                    <a:pt x="225364" y="308986"/>
                    <a:pt x="223878" y="311953"/>
                    <a:pt x="225642" y="314085"/>
                  </a:cubicBezTo>
                  <a:lnTo>
                    <a:pt x="273271" y="372123"/>
                  </a:lnTo>
                  <a:cubicBezTo>
                    <a:pt x="274849" y="373977"/>
                    <a:pt x="277727" y="373977"/>
                    <a:pt x="279306" y="372123"/>
                  </a:cubicBezTo>
                  <a:lnTo>
                    <a:pt x="327027" y="314085"/>
                  </a:lnTo>
                  <a:cubicBezTo>
                    <a:pt x="328605" y="311953"/>
                    <a:pt x="327213" y="308894"/>
                    <a:pt x="324520" y="308986"/>
                  </a:cubicBezTo>
                  <a:lnTo>
                    <a:pt x="299731" y="308986"/>
                  </a:lnTo>
                  <a:lnTo>
                    <a:pt x="299731" y="243996"/>
                  </a:lnTo>
                  <a:cubicBezTo>
                    <a:pt x="299731" y="241122"/>
                    <a:pt x="297503" y="238897"/>
                    <a:pt x="294718" y="238897"/>
                  </a:cubicBezTo>
                  <a:close/>
                  <a:moveTo>
                    <a:pt x="260737" y="130146"/>
                  </a:moveTo>
                  <a:lnTo>
                    <a:pt x="291932" y="130146"/>
                  </a:lnTo>
                  <a:cubicBezTo>
                    <a:pt x="298431" y="130146"/>
                    <a:pt x="303445" y="135338"/>
                    <a:pt x="303445" y="141642"/>
                  </a:cubicBezTo>
                  <a:lnTo>
                    <a:pt x="303445" y="167602"/>
                  </a:lnTo>
                  <a:cubicBezTo>
                    <a:pt x="321642" y="171125"/>
                    <a:pt x="338632" y="178356"/>
                    <a:pt x="353580" y="188369"/>
                  </a:cubicBezTo>
                  <a:lnTo>
                    <a:pt x="371963" y="170012"/>
                  </a:lnTo>
                  <a:cubicBezTo>
                    <a:pt x="376420" y="165562"/>
                    <a:pt x="383661" y="165562"/>
                    <a:pt x="388118" y="170012"/>
                  </a:cubicBezTo>
                  <a:lnTo>
                    <a:pt x="410215" y="192077"/>
                  </a:lnTo>
                  <a:cubicBezTo>
                    <a:pt x="414671" y="196528"/>
                    <a:pt x="414671" y="203759"/>
                    <a:pt x="410215" y="208209"/>
                  </a:cubicBezTo>
                  <a:lnTo>
                    <a:pt x="391832" y="226566"/>
                  </a:lnTo>
                  <a:cubicBezTo>
                    <a:pt x="401859" y="241400"/>
                    <a:pt x="409100" y="258459"/>
                    <a:pt x="412628" y="276630"/>
                  </a:cubicBezTo>
                  <a:lnTo>
                    <a:pt x="438625" y="276630"/>
                  </a:lnTo>
                  <a:cubicBezTo>
                    <a:pt x="445124" y="276630"/>
                    <a:pt x="450137" y="281822"/>
                    <a:pt x="450137" y="288126"/>
                  </a:cubicBezTo>
                  <a:lnTo>
                    <a:pt x="450137" y="319277"/>
                  </a:lnTo>
                  <a:cubicBezTo>
                    <a:pt x="450137" y="325674"/>
                    <a:pt x="444938" y="330773"/>
                    <a:pt x="438625" y="330773"/>
                  </a:cubicBezTo>
                  <a:lnTo>
                    <a:pt x="412628" y="330773"/>
                  </a:lnTo>
                  <a:cubicBezTo>
                    <a:pt x="409100" y="348945"/>
                    <a:pt x="401859" y="365818"/>
                    <a:pt x="391832" y="380838"/>
                  </a:cubicBezTo>
                  <a:lnTo>
                    <a:pt x="410215" y="399102"/>
                  </a:lnTo>
                  <a:cubicBezTo>
                    <a:pt x="414671" y="403552"/>
                    <a:pt x="414671" y="410876"/>
                    <a:pt x="410215" y="415326"/>
                  </a:cubicBezTo>
                  <a:lnTo>
                    <a:pt x="388118" y="437299"/>
                  </a:lnTo>
                  <a:cubicBezTo>
                    <a:pt x="383661" y="441749"/>
                    <a:pt x="376420" y="441749"/>
                    <a:pt x="371963" y="437299"/>
                  </a:cubicBezTo>
                  <a:lnTo>
                    <a:pt x="353580" y="419035"/>
                  </a:lnTo>
                  <a:cubicBezTo>
                    <a:pt x="338725" y="429047"/>
                    <a:pt x="321642" y="436186"/>
                    <a:pt x="303445" y="439802"/>
                  </a:cubicBezTo>
                  <a:lnTo>
                    <a:pt x="303445" y="465761"/>
                  </a:lnTo>
                  <a:cubicBezTo>
                    <a:pt x="303445" y="472158"/>
                    <a:pt x="298246" y="477257"/>
                    <a:pt x="291932" y="477257"/>
                  </a:cubicBezTo>
                  <a:lnTo>
                    <a:pt x="260737" y="477257"/>
                  </a:lnTo>
                  <a:cubicBezTo>
                    <a:pt x="254331" y="477257"/>
                    <a:pt x="249224" y="472065"/>
                    <a:pt x="249224" y="465761"/>
                  </a:cubicBezTo>
                  <a:lnTo>
                    <a:pt x="249224" y="439802"/>
                  </a:lnTo>
                  <a:cubicBezTo>
                    <a:pt x="231027" y="436186"/>
                    <a:pt x="214130" y="429047"/>
                    <a:pt x="199089" y="419035"/>
                  </a:cubicBezTo>
                  <a:lnTo>
                    <a:pt x="180799" y="437299"/>
                  </a:lnTo>
                  <a:cubicBezTo>
                    <a:pt x="176342" y="441749"/>
                    <a:pt x="169008" y="441749"/>
                    <a:pt x="164551" y="437299"/>
                  </a:cubicBezTo>
                  <a:lnTo>
                    <a:pt x="142547" y="415326"/>
                  </a:lnTo>
                  <a:cubicBezTo>
                    <a:pt x="138091" y="410876"/>
                    <a:pt x="138091" y="403552"/>
                    <a:pt x="142547" y="399102"/>
                  </a:cubicBezTo>
                  <a:lnTo>
                    <a:pt x="160837" y="380838"/>
                  </a:lnTo>
                  <a:cubicBezTo>
                    <a:pt x="150810" y="366004"/>
                    <a:pt x="143661" y="348945"/>
                    <a:pt x="140041" y="330773"/>
                  </a:cubicBezTo>
                  <a:lnTo>
                    <a:pt x="114044" y="330773"/>
                  </a:lnTo>
                  <a:cubicBezTo>
                    <a:pt x="107638" y="330773"/>
                    <a:pt x="102532" y="325582"/>
                    <a:pt x="102532" y="319277"/>
                  </a:cubicBezTo>
                  <a:lnTo>
                    <a:pt x="102532" y="288126"/>
                  </a:lnTo>
                  <a:cubicBezTo>
                    <a:pt x="102532" y="281636"/>
                    <a:pt x="107731" y="276630"/>
                    <a:pt x="114044" y="276630"/>
                  </a:cubicBezTo>
                  <a:lnTo>
                    <a:pt x="140041" y="276630"/>
                  </a:lnTo>
                  <a:cubicBezTo>
                    <a:pt x="143661" y="258459"/>
                    <a:pt x="150810" y="241492"/>
                    <a:pt x="160837" y="226566"/>
                  </a:cubicBezTo>
                  <a:lnTo>
                    <a:pt x="142547" y="208209"/>
                  </a:lnTo>
                  <a:cubicBezTo>
                    <a:pt x="138091" y="203759"/>
                    <a:pt x="138091" y="196528"/>
                    <a:pt x="142547" y="192077"/>
                  </a:cubicBezTo>
                  <a:lnTo>
                    <a:pt x="164551" y="170012"/>
                  </a:lnTo>
                  <a:cubicBezTo>
                    <a:pt x="169008" y="165562"/>
                    <a:pt x="176342" y="165562"/>
                    <a:pt x="180799" y="170012"/>
                  </a:cubicBezTo>
                  <a:lnTo>
                    <a:pt x="199089" y="188369"/>
                  </a:lnTo>
                  <a:cubicBezTo>
                    <a:pt x="213944" y="178356"/>
                    <a:pt x="231027" y="171125"/>
                    <a:pt x="249224" y="167602"/>
                  </a:cubicBezTo>
                  <a:lnTo>
                    <a:pt x="249224" y="141642"/>
                  </a:lnTo>
                  <a:cubicBezTo>
                    <a:pt x="249224" y="135153"/>
                    <a:pt x="254424" y="130146"/>
                    <a:pt x="260737" y="130146"/>
                  </a:cubicBezTo>
                  <a:close/>
                  <a:moveTo>
                    <a:pt x="438507" y="79551"/>
                  </a:moveTo>
                  <a:cubicBezTo>
                    <a:pt x="510081" y="131462"/>
                    <a:pt x="552598" y="214890"/>
                    <a:pt x="552598" y="302952"/>
                  </a:cubicBezTo>
                  <a:cubicBezTo>
                    <a:pt x="552598" y="455069"/>
                    <a:pt x="428760" y="578821"/>
                    <a:pt x="276329" y="578821"/>
                  </a:cubicBezTo>
                  <a:lnTo>
                    <a:pt x="276329" y="602737"/>
                  </a:lnTo>
                  <a:cubicBezTo>
                    <a:pt x="276329" y="605332"/>
                    <a:pt x="273358" y="606815"/>
                    <a:pt x="271316" y="605332"/>
                  </a:cubicBezTo>
                  <a:lnTo>
                    <a:pt x="206426" y="560837"/>
                  </a:lnTo>
                  <a:cubicBezTo>
                    <a:pt x="204569" y="559539"/>
                    <a:pt x="204569" y="556759"/>
                    <a:pt x="206426" y="555553"/>
                  </a:cubicBezTo>
                  <a:lnTo>
                    <a:pt x="271316" y="511059"/>
                  </a:lnTo>
                  <a:cubicBezTo>
                    <a:pt x="273544" y="509575"/>
                    <a:pt x="276329" y="511059"/>
                    <a:pt x="276329" y="513654"/>
                  </a:cubicBezTo>
                  <a:lnTo>
                    <a:pt x="276329" y="537663"/>
                  </a:lnTo>
                  <a:cubicBezTo>
                    <a:pt x="405923" y="537663"/>
                    <a:pt x="511381" y="432358"/>
                    <a:pt x="511381" y="302952"/>
                  </a:cubicBezTo>
                  <a:cubicBezTo>
                    <a:pt x="511381" y="228053"/>
                    <a:pt x="475176" y="156954"/>
                    <a:pt x="414278" y="112830"/>
                  </a:cubicBezTo>
                  <a:close/>
                  <a:moveTo>
                    <a:pt x="281414" y="589"/>
                  </a:moveTo>
                  <a:lnTo>
                    <a:pt x="346313" y="45086"/>
                  </a:lnTo>
                  <a:cubicBezTo>
                    <a:pt x="348170" y="46384"/>
                    <a:pt x="348170" y="49072"/>
                    <a:pt x="346313" y="50277"/>
                  </a:cubicBezTo>
                  <a:lnTo>
                    <a:pt x="281414" y="94775"/>
                  </a:lnTo>
                  <a:cubicBezTo>
                    <a:pt x="279186" y="96258"/>
                    <a:pt x="276308" y="94775"/>
                    <a:pt x="276308" y="92179"/>
                  </a:cubicBezTo>
                  <a:lnTo>
                    <a:pt x="276308" y="68262"/>
                  </a:lnTo>
                  <a:cubicBezTo>
                    <a:pt x="146695" y="68262"/>
                    <a:pt x="41223" y="173665"/>
                    <a:pt x="41223" y="303077"/>
                  </a:cubicBezTo>
                  <a:cubicBezTo>
                    <a:pt x="41223" y="377980"/>
                    <a:pt x="77526" y="449176"/>
                    <a:pt x="138432" y="493302"/>
                  </a:cubicBezTo>
                  <a:lnTo>
                    <a:pt x="114200" y="526582"/>
                  </a:lnTo>
                  <a:cubicBezTo>
                    <a:pt x="42709" y="474762"/>
                    <a:pt x="0" y="391237"/>
                    <a:pt x="0" y="303077"/>
                  </a:cubicBezTo>
                  <a:cubicBezTo>
                    <a:pt x="0" y="150953"/>
                    <a:pt x="123948" y="27195"/>
                    <a:pt x="276308" y="27195"/>
                  </a:cubicBezTo>
                  <a:lnTo>
                    <a:pt x="276308" y="3185"/>
                  </a:lnTo>
                  <a:cubicBezTo>
                    <a:pt x="276308" y="589"/>
                    <a:pt x="279279" y="-894"/>
                    <a:pt x="281414" y="589"/>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48" name="组合 47">
            <a:extLst>
              <a:ext uri="{FF2B5EF4-FFF2-40B4-BE49-F238E27FC236}">
                <a16:creationId xmlns:a16="http://schemas.microsoft.com/office/drawing/2014/main" id="{7F0DB1AC-C15F-4E70-B991-EBB68F0DACFD}"/>
              </a:ext>
            </a:extLst>
          </p:cNvPr>
          <p:cNvGrpSpPr/>
          <p:nvPr/>
        </p:nvGrpSpPr>
        <p:grpSpPr>
          <a:xfrm>
            <a:off x="4366990" y="3150172"/>
            <a:ext cx="780959" cy="780944"/>
            <a:chOff x="4366990" y="3150172"/>
            <a:chExt cx="780959" cy="780944"/>
          </a:xfrm>
        </p:grpSpPr>
        <p:sp>
          <p:nvSpPr>
            <p:cNvPr id="49" name="Freeform: Shape 20">
              <a:extLst>
                <a:ext uri="{FF2B5EF4-FFF2-40B4-BE49-F238E27FC236}">
                  <a16:creationId xmlns:a16="http://schemas.microsoft.com/office/drawing/2014/main" id="{AC2C189B-44FF-46B5-A228-F3E149866469}"/>
                </a:ext>
              </a:extLst>
            </p:cNvPr>
            <p:cNvSpPr/>
            <p:nvPr/>
          </p:nvSpPr>
          <p:spPr>
            <a:xfrm>
              <a:off x="4366990" y="3150172"/>
              <a:ext cx="780959" cy="780944"/>
            </a:xfrm>
            <a:custGeom>
              <a:avLst/>
              <a:gdLst/>
              <a:ahLst/>
              <a:cxnLst>
                <a:cxn ang="0">
                  <a:pos x="wd2" y="hd2"/>
                </a:cxn>
                <a:cxn ang="5400000">
                  <a:pos x="wd2" y="hd2"/>
                </a:cxn>
                <a:cxn ang="10800000">
                  <a:pos x="wd2" y="hd2"/>
                </a:cxn>
                <a:cxn ang="16200000">
                  <a:pos x="wd2" y="hd2"/>
                </a:cxn>
              </a:cxnLst>
              <a:rect l="0" t="0" r="r" b="b"/>
              <a:pathLst>
                <a:path w="19807" h="19807" extrusionOk="0">
                  <a:moveTo>
                    <a:pt x="11898" y="19602"/>
                  </a:moveTo>
                  <a:cubicBezTo>
                    <a:pt x="6542" y="20704"/>
                    <a:pt x="1306" y="17256"/>
                    <a:pt x="204" y="11899"/>
                  </a:cubicBezTo>
                  <a:cubicBezTo>
                    <a:pt x="-897" y="6542"/>
                    <a:pt x="2552" y="1307"/>
                    <a:pt x="7907" y="205"/>
                  </a:cubicBezTo>
                  <a:cubicBezTo>
                    <a:pt x="13261" y="-896"/>
                    <a:pt x="18494" y="2549"/>
                    <a:pt x="19599" y="7900"/>
                  </a:cubicBezTo>
                  <a:cubicBezTo>
                    <a:pt x="19600" y="7903"/>
                    <a:pt x="19600" y="7905"/>
                    <a:pt x="19601" y="7908"/>
                  </a:cubicBezTo>
                  <a:cubicBezTo>
                    <a:pt x="20703" y="13264"/>
                    <a:pt x="17254" y="18500"/>
                    <a:pt x="11898" y="19602"/>
                  </a:cubicBezTo>
                  <a:close/>
                </a:path>
              </a:pathLst>
            </a:custGeom>
            <a:solidFill>
              <a:srgbClr val="9BA4F4"/>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50" name="Freeform: Shape 20">
              <a:extLst>
                <a:ext uri="{FF2B5EF4-FFF2-40B4-BE49-F238E27FC236}">
                  <a16:creationId xmlns:a16="http://schemas.microsoft.com/office/drawing/2014/main" id="{810510A9-2D02-4BC8-B425-A3EFED9D6901}"/>
                </a:ext>
              </a:extLst>
            </p:cNvPr>
            <p:cNvSpPr/>
            <p:nvPr/>
          </p:nvSpPr>
          <p:spPr>
            <a:xfrm>
              <a:off x="4591312" y="3368926"/>
              <a:ext cx="332315" cy="343436"/>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51" name="组合 50">
            <a:extLst>
              <a:ext uri="{FF2B5EF4-FFF2-40B4-BE49-F238E27FC236}">
                <a16:creationId xmlns:a16="http://schemas.microsoft.com/office/drawing/2014/main" id="{4E930071-741C-4AF0-AE0F-701FA43E8B61}"/>
              </a:ext>
            </a:extLst>
          </p:cNvPr>
          <p:cNvGrpSpPr/>
          <p:nvPr/>
        </p:nvGrpSpPr>
        <p:grpSpPr>
          <a:xfrm>
            <a:off x="6368851" y="2022926"/>
            <a:ext cx="780937" cy="780944"/>
            <a:chOff x="6368851" y="2022926"/>
            <a:chExt cx="780937" cy="780944"/>
          </a:xfrm>
        </p:grpSpPr>
        <p:sp>
          <p:nvSpPr>
            <p:cNvPr id="52" name="Freeform: Shape 5">
              <a:extLst>
                <a:ext uri="{FF2B5EF4-FFF2-40B4-BE49-F238E27FC236}">
                  <a16:creationId xmlns:a16="http://schemas.microsoft.com/office/drawing/2014/main" id="{0DEA05C8-AF58-4C97-AE1A-FC644E105923}"/>
                </a:ext>
              </a:extLst>
            </p:cNvPr>
            <p:cNvSpPr/>
            <p:nvPr/>
          </p:nvSpPr>
          <p:spPr>
            <a:xfrm>
              <a:off x="6368851" y="2022926"/>
              <a:ext cx="780937" cy="780944"/>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rgbClr val="9FCEFA"/>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53" name="Freeform: Shape 5">
              <a:extLst>
                <a:ext uri="{FF2B5EF4-FFF2-40B4-BE49-F238E27FC236}">
                  <a16:creationId xmlns:a16="http://schemas.microsoft.com/office/drawing/2014/main" id="{CCA466B4-DB18-41C4-9DF1-D7A2329F012D}"/>
                </a:ext>
              </a:extLst>
            </p:cNvPr>
            <p:cNvSpPr/>
            <p:nvPr/>
          </p:nvSpPr>
          <p:spPr>
            <a:xfrm>
              <a:off x="6602717" y="2241683"/>
              <a:ext cx="313206" cy="343430"/>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54" name="组合 53">
            <a:extLst>
              <a:ext uri="{FF2B5EF4-FFF2-40B4-BE49-F238E27FC236}">
                <a16:creationId xmlns:a16="http://schemas.microsoft.com/office/drawing/2014/main" id="{08AE7167-3D6D-4CBB-9E3E-3D461ABDDA44}"/>
              </a:ext>
            </a:extLst>
          </p:cNvPr>
          <p:cNvGrpSpPr/>
          <p:nvPr/>
        </p:nvGrpSpPr>
        <p:grpSpPr>
          <a:xfrm>
            <a:off x="5045587" y="4297155"/>
            <a:ext cx="780930" cy="780944"/>
            <a:chOff x="5045587" y="4297155"/>
            <a:chExt cx="780930" cy="780944"/>
          </a:xfrm>
        </p:grpSpPr>
        <p:sp>
          <p:nvSpPr>
            <p:cNvPr id="55" name="Freeform: Shape 14">
              <a:extLst>
                <a:ext uri="{FF2B5EF4-FFF2-40B4-BE49-F238E27FC236}">
                  <a16:creationId xmlns:a16="http://schemas.microsoft.com/office/drawing/2014/main" id="{EE54B1A7-26E3-4B3D-8845-5930689226DA}"/>
                </a:ext>
              </a:extLst>
            </p:cNvPr>
            <p:cNvSpPr/>
            <p:nvPr/>
          </p:nvSpPr>
          <p:spPr>
            <a:xfrm>
              <a:off x="5045587" y="4297155"/>
              <a:ext cx="780930" cy="780944"/>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rgbClr val="9FCEFA"/>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56" name="Freeform: Shape 14">
              <a:extLst>
                <a:ext uri="{FF2B5EF4-FFF2-40B4-BE49-F238E27FC236}">
                  <a16:creationId xmlns:a16="http://schemas.microsoft.com/office/drawing/2014/main" id="{F95AB400-3BBA-46BB-831B-5DFE68BA0949}"/>
                </a:ext>
              </a:extLst>
            </p:cNvPr>
            <p:cNvSpPr/>
            <p:nvPr/>
          </p:nvSpPr>
          <p:spPr>
            <a:xfrm>
              <a:off x="5293130" y="4515913"/>
              <a:ext cx="285844" cy="343428"/>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57" name="组合 56">
            <a:extLst>
              <a:ext uri="{FF2B5EF4-FFF2-40B4-BE49-F238E27FC236}">
                <a16:creationId xmlns:a16="http://schemas.microsoft.com/office/drawing/2014/main" id="{6DE406F2-555F-42AB-98C9-4181C43D0345}"/>
              </a:ext>
            </a:extLst>
          </p:cNvPr>
          <p:cNvGrpSpPr/>
          <p:nvPr/>
        </p:nvGrpSpPr>
        <p:grpSpPr>
          <a:xfrm>
            <a:off x="5034279" y="2022916"/>
            <a:ext cx="780942" cy="780965"/>
            <a:chOff x="5034279" y="2022916"/>
            <a:chExt cx="780942" cy="780965"/>
          </a:xfrm>
        </p:grpSpPr>
        <p:sp>
          <p:nvSpPr>
            <p:cNvPr id="58" name="Freeform: Shape 17">
              <a:extLst>
                <a:ext uri="{FF2B5EF4-FFF2-40B4-BE49-F238E27FC236}">
                  <a16:creationId xmlns:a16="http://schemas.microsoft.com/office/drawing/2014/main" id="{E0852B40-60AB-4655-A8BE-F035D6B6809C}"/>
                </a:ext>
              </a:extLst>
            </p:cNvPr>
            <p:cNvSpPr/>
            <p:nvPr/>
          </p:nvSpPr>
          <p:spPr>
            <a:xfrm>
              <a:off x="5034279" y="2022916"/>
              <a:ext cx="780942" cy="780965"/>
            </a:xfrm>
            <a:custGeom>
              <a:avLst/>
              <a:gdLst/>
              <a:ahLst/>
              <a:cxnLst>
                <a:cxn ang="0">
                  <a:pos x="wd2" y="hd2"/>
                </a:cxn>
                <a:cxn ang="5400000">
                  <a:pos x="wd2" y="hd2"/>
                </a:cxn>
                <a:cxn ang="10800000">
                  <a:pos x="wd2" y="hd2"/>
                </a:cxn>
                <a:cxn ang="16200000">
                  <a:pos x="wd2" y="hd2"/>
                </a:cxn>
              </a:cxnLst>
              <a:rect l="0" t="0" r="r" b="b"/>
              <a:pathLst>
                <a:path w="19806" h="19807" extrusionOk="0">
                  <a:moveTo>
                    <a:pt x="11898" y="19602"/>
                  </a:moveTo>
                  <a:cubicBezTo>
                    <a:pt x="6542" y="20703"/>
                    <a:pt x="1307" y="17255"/>
                    <a:pt x="205" y="11898"/>
                  </a:cubicBezTo>
                  <a:cubicBezTo>
                    <a:pt x="-897" y="6542"/>
                    <a:pt x="2552" y="1307"/>
                    <a:pt x="7908" y="205"/>
                  </a:cubicBezTo>
                  <a:cubicBezTo>
                    <a:pt x="13261" y="-897"/>
                    <a:pt x="18494" y="2548"/>
                    <a:pt x="19599" y="7899"/>
                  </a:cubicBezTo>
                  <a:cubicBezTo>
                    <a:pt x="19600" y="7902"/>
                    <a:pt x="19600" y="7904"/>
                    <a:pt x="19601" y="7908"/>
                  </a:cubicBezTo>
                  <a:cubicBezTo>
                    <a:pt x="20703" y="13264"/>
                    <a:pt x="17254" y="18500"/>
                    <a:pt x="11898" y="19602"/>
                  </a:cubicBezTo>
                  <a:close/>
                </a:path>
              </a:pathLst>
            </a:custGeom>
            <a:solidFill>
              <a:srgbClr val="9FCEFA"/>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59" name="Freeform: Shape 17">
              <a:extLst>
                <a:ext uri="{FF2B5EF4-FFF2-40B4-BE49-F238E27FC236}">
                  <a16:creationId xmlns:a16="http://schemas.microsoft.com/office/drawing/2014/main" id="{EC433640-0898-4F30-88D0-AA828CBCDF1A}"/>
                </a:ext>
              </a:extLst>
            </p:cNvPr>
            <p:cNvSpPr/>
            <p:nvPr/>
          </p:nvSpPr>
          <p:spPr>
            <a:xfrm>
              <a:off x="5281451" y="2241680"/>
              <a:ext cx="286597" cy="343438"/>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rgbClr val="FFFFFF"/>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60" name="组合 59">
            <a:extLst>
              <a:ext uri="{FF2B5EF4-FFF2-40B4-BE49-F238E27FC236}">
                <a16:creationId xmlns:a16="http://schemas.microsoft.com/office/drawing/2014/main" id="{7DEE933B-9469-41B8-BC7F-C8F8C91AE39C}"/>
              </a:ext>
            </a:extLst>
          </p:cNvPr>
          <p:cNvGrpSpPr/>
          <p:nvPr/>
        </p:nvGrpSpPr>
        <p:grpSpPr>
          <a:xfrm>
            <a:off x="7990296" y="1680940"/>
            <a:ext cx="2965476" cy="1110277"/>
            <a:chOff x="8386922" y="2192795"/>
            <a:chExt cx="2965476" cy="1110277"/>
          </a:xfrm>
        </p:grpSpPr>
        <p:sp>
          <p:nvSpPr>
            <p:cNvPr id="61" name="矩形 60">
              <a:extLst>
                <a:ext uri="{FF2B5EF4-FFF2-40B4-BE49-F238E27FC236}">
                  <a16:creationId xmlns:a16="http://schemas.microsoft.com/office/drawing/2014/main" id="{FD1278FC-EFC0-4B6B-9AE1-9FED3E19578C}"/>
                </a:ext>
              </a:extLst>
            </p:cNvPr>
            <p:cNvSpPr/>
            <p:nvPr/>
          </p:nvSpPr>
          <p:spPr>
            <a:xfrm>
              <a:off x="8386922" y="2192795"/>
              <a:ext cx="2501951" cy="403124"/>
            </a:xfrm>
            <a:prstGeom prst="rect">
              <a:avLst/>
            </a:prstGeom>
          </p:spPr>
          <p:txBody>
            <a:bodyPr wrap="square">
              <a:spAutoFit/>
              <a:scene3d>
                <a:camera prst="orthographicFront"/>
                <a:lightRig rig="threePt" dir="t"/>
              </a:scene3d>
              <a:sp3d contourW="12700"/>
            </a:bodyPr>
            <a:lstStyle/>
            <a:p>
              <a:pPr marL="0" marR="0" lvl="0" indent="0" defTabSz="4572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标题文字添加</a:t>
              </a:r>
            </a:p>
          </p:txBody>
        </p:sp>
        <p:sp>
          <p:nvSpPr>
            <p:cNvPr id="62" name="文本框 61">
              <a:extLst>
                <a:ext uri="{FF2B5EF4-FFF2-40B4-BE49-F238E27FC236}">
                  <a16:creationId xmlns:a16="http://schemas.microsoft.com/office/drawing/2014/main" id="{8FE16713-D635-41A2-BE74-6E5F6D086363}"/>
                </a:ext>
              </a:extLst>
            </p:cNvPr>
            <p:cNvSpPr txBox="1"/>
            <p:nvPr/>
          </p:nvSpPr>
          <p:spPr>
            <a:xfrm>
              <a:off x="8386922" y="2542351"/>
              <a:ext cx="2965476" cy="627544"/>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r" defTabSz="457200" fontAlgn="auto">
                <a:lnSpc>
                  <a:spcPct val="150000"/>
                </a:lnSpc>
                <a:spcBef>
                  <a:spcPts val="0"/>
                </a:spcBef>
                <a:spcAft>
                  <a:spcPts val="0"/>
                </a:spcAft>
                <a:buClrTx/>
                <a:buSzTx/>
                <a:buFontTx/>
                <a:buNone/>
                <a:tabLst/>
                <a:defRPr kumimoji="0" sz="1000" b="0" i="0" u="none" strike="noStrike" kern="0" cap="none" spc="0" normalizeH="0" baseline="0">
                  <a:ln>
                    <a:noFill/>
                  </a:ln>
                  <a:solidFill>
                    <a:srgbClr val="000000">
                      <a:lumMod val="65000"/>
                      <a:lumOff val="35000"/>
                    </a:srgbClr>
                  </a:solidFill>
                  <a:effectLst/>
                  <a:uLnTx/>
                  <a:uFillTx/>
                  <a:latin typeface="思源黑体 CN Medium" panose="020B0600000000000000" pitchFamily="34" charset="-122"/>
                  <a:ea typeface="思源黑体 CN Medium" panose="020B0600000000000000" pitchFamily="34" charset="-122"/>
                </a:defRPr>
              </a:lvl1pPr>
            </a:lstStyle>
            <a:p>
              <a:pPr algn="l"/>
              <a:r>
                <a:rPr lang="zh-CN" altLang="en-US" dirty="0"/>
                <a:t>点击输入简要文字内容，文字内容需概括精炼，言简意赅的说明分项内容点击输入简要文字内容，文字内容需概括精炼，言简意赅的说明分项内容</a:t>
              </a:r>
              <a:endParaRPr lang="en-US" altLang="zh-CN" dirty="0"/>
            </a:p>
          </p:txBody>
        </p:sp>
      </p:grpSp>
      <p:grpSp>
        <p:nvGrpSpPr>
          <p:cNvPr id="63" name="组合 62">
            <a:extLst>
              <a:ext uri="{FF2B5EF4-FFF2-40B4-BE49-F238E27FC236}">
                <a16:creationId xmlns:a16="http://schemas.microsoft.com/office/drawing/2014/main" id="{BD5F2936-C4FC-4967-8DF8-5C243DFF3F95}"/>
              </a:ext>
            </a:extLst>
          </p:cNvPr>
          <p:cNvGrpSpPr/>
          <p:nvPr/>
        </p:nvGrpSpPr>
        <p:grpSpPr>
          <a:xfrm>
            <a:off x="7990296" y="4774149"/>
            <a:ext cx="2965476" cy="1110277"/>
            <a:chOff x="8386922" y="2192795"/>
            <a:chExt cx="2965476" cy="1110277"/>
          </a:xfrm>
        </p:grpSpPr>
        <p:sp>
          <p:nvSpPr>
            <p:cNvPr id="64" name="矩形 63">
              <a:extLst>
                <a:ext uri="{FF2B5EF4-FFF2-40B4-BE49-F238E27FC236}">
                  <a16:creationId xmlns:a16="http://schemas.microsoft.com/office/drawing/2014/main" id="{229C1D17-92AB-4D66-8C70-EBDE10760BA8}"/>
                </a:ext>
              </a:extLst>
            </p:cNvPr>
            <p:cNvSpPr/>
            <p:nvPr/>
          </p:nvSpPr>
          <p:spPr>
            <a:xfrm>
              <a:off x="8386922" y="2192795"/>
              <a:ext cx="2501951" cy="403124"/>
            </a:xfrm>
            <a:prstGeom prst="rect">
              <a:avLst/>
            </a:prstGeom>
          </p:spPr>
          <p:txBody>
            <a:bodyPr wrap="square">
              <a:spAutoFit/>
              <a:scene3d>
                <a:camera prst="orthographicFront"/>
                <a:lightRig rig="threePt" dir="t"/>
              </a:scene3d>
              <a:sp3d contourW="12700"/>
            </a:bodyPr>
            <a:lstStyle/>
            <a:p>
              <a:pPr marL="0" marR="0" lvl="0" indent="0" defTabSz="4572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标题文字添加</a:t>
              </a:r>
            </a:p>
          </p:txBody>
        </p:sp>
        <p:sp>
          <p:nvSpPr>
            <p:cNvPr id="65" name="文本框 64">
              <a:extLst>
                <a:ext uri="{FF2B5EF4-FFF2-40B4-BE49-F238E27FC236}">
                  <a16:creationId xmlns:a16="http://schemas.microsoft.com/office/drawing/2014/main" id="{D73D93F0-E388-4936-8341-6F6689304BE4}"/>
                </a:ext>
              </a:extLst>
            </p:cNvPr>
            <p:cNvSpPr txBox="1"/>
            <p:nvPr/>
          </p:nvSpPr>
          <p:spPr>
            <a:xfrm>
              <a:off x="8386922" y="2542351"/>
              <a:ext cx="2965476" cy="627544"/>
            </a:xfrm>
            <a:prstGeom prst="rect">
              <a:avLst/>
            </a:prstGeom>
            <a:noFill/>
          </p:spPr>
          <p:txBody>
            <a:bodyPr wrap="square" rtlCol="0">
              <a:spAutoFit/>
              <a:scene3d>
                <a:camera prst="orthographicFront"/>
                <a:lightRig rig="threePt" dir="t"/>
              </a:scene3d>
              <a:sp3d contourW="12700"/>
            </a:bodyPr>
            <a:lstStyle>
              <a:defPPr>
                <a:defRPr lang="zh-CN"/>
              </a:defPPr>
              <a:lvl1pPr marR="0" lvl="0" indent="0" defTabSz="457200" fontAlgn="auto">
                <a:lnSpc>
                  <a:spcPct val="150000"/>
                </a:lnSpc>
                <a:spcBef>
                  <a:spcPts val="0"/>
                </a:spcBef>
                <a:spcAft>
                  <a:spcPts val="0"/>
                </a:spcAft>
                <a:buClrTx/>
                <a:buSzTx/>
                <a:buFontTx/>
                <a:buNone/>
                <a:tabLst/>
                <a:defRPr kumimoji="0" sz="1000" b="0" i="0" u="none" strike="noStrike" kern="0" cap="none" spc="0" normalizeH="0" baseline="0">
                  <a:ln>
                    <a:noFill/>
                  </a:ln>
                  <a:solidFill>
                    <a:srgbClr val="000000">
                      <a:lumMod val="65000"/>
                      <a:lumOff val="35000"/>
                    </a:srgbClr>
                  </a:solidFill>
                  <a:effectLst/>
                  <a:uLnTx/>
                  <a:uFillTx/>
                  <a:latin typeface="思源黑体 CN Medium" panose="020B0600000000000000" pitchFamily="34" charset="-122"/>
                  <a:ea typeface="思源黑体 CN Medium" panose="020B0600000000000000" pitchFamily="34" charset="-122"/>
                </a:defRPr>
              </a:lvl1pPr>
            </a:lstStyle>
            <a:p>
              <a:r>
                <a:rPr lang="zh-CN" altLang="en-US" dirty="0"/>
                <a:t>点击输入简要文字内容，文字内容需概括精炼，言简意赅的说明分项内容点击输入简要文字内容，文字内容需概括精炼，言简意赅的说明分项内容</a:t>
              </a:r>
              <a:endParaRPr lang="en-US" altLang="zh-CN" dirty="0"/>
            </a:p>
          </p:txBody>
        </p:sp>
      </p:grpSp>
      <p:grpSp>
        <p:nvGrpSpPr>
          <p:cNvPr id="66" name="组合 65">
            <a:extLst>
              <a:ext uri="{FF2B5EF4-FFF2-40B4-BE49-F238E27FC236}">
                <a16:creationId xmlns:a16="http://schemas.microsoft.com/office/drawing/2014/main" id="{61A4191A-8341-4CA1-82AD-2261DD18E40C}"/>
              </a:ext>
            </a:extLst>
          </p:cNvPr>
          <p:cNvGrpSpPr/>
          <p:nvPr/>
        </p:nvGrpSpPr>
        <p:grpSpPr>
          <a:xfrm>
            <a:off x="1235671" y="1680940"/>
            <a:ext cx="2965476" cy="1110277"/>
            <a:chOff x="8386922" y="2192795"/>
            <a:chExt cx="2965476" cy="1110277"/>
          </a:xfrm>
        </p:grpSpPr>
        <p:sp>
          <p:nvSpPr>
            <p:cNvPr id="67" name="矩形 66">
              <a:extLst>
                <a:ext uri="{FF2B5EF4-FFF2-40B4-BE49-F238E27FC236}">
                  <a16:creationId xmlns:a16="http://schemas.microsoft.com/office/drawing/2014/main" id="{BE756343-1165-4414-ABFC-8D55BFC5B8D3}"/>
                </a:ext>
              </a:extLst>
            </p:cNvPr>
            <p:cNvSpPr/>
            <p:nvPr/>
          </p:nvSpPr>
          <p:spPr>
            <a:xfrm>
              <a:off x="8850447" y="2192795"/>
              <a:ext cx="2501951" cy="401777"/>
            </a:xfrm>
            <a:prstGeom prst="rect">
              <a:avLst/>
            </a:prstGeom>
          </p:spPr>
          <p:txBody>
            <a:bodyPr wrap="square">
              <a:spAutoFit/>
              <a:scene3d>
                <a:camera prst="orthographicFront"/>
                <a:lightRig rig="threePt" dir="t"/>
              </a:scene3d>
              <a:sp3d contourW="12700"/>
            </a:bodyPr>
            <a:lstStyle/>
            <a:p>
              <a:pPr marL="0" marR="0" lvl="0" indent="0" algn="r" defTabSz="4572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标题文字添加</a:t>
              </a:r>
            </a:p>
          </p:txBody>
        </p:sp>
        <p:sp>
          <p:nvSpPr>
            <p:cNvPr id="68" name="文本框 67">
              <a:extLst>
                <a:ext uri="{FF2B5EF4-FFF2-40B4-BE49-F238E27FC236}">
                  <a16:creationId xmlns:a16="http://schemas.microsoft.com/office/drawing/2014/main" id="{CF06F09E-F1CE-49FE-B224-04ED7FEC8046}"/>
                </a:ext>
              </a:extLst>
            </p:cNvPr>
            <p:cNvSpPr txBox="1"/>
            <p:nvPr/>
          </p:nvSpPr>
          <p:spPr>
            <a:xfrm>
              <a:off x="8386922" y="2542351"/>
              <a:ext cx="2965476" cy="760721"/>
            </a:xfrm>
            <a:prstGeom prst="rect">
              <a:avLst/>
            </a:prstGeom>
            <a:noFill/>
          </p:spPr>
          <p:txBody>
            <a:bodyPr wrap="square" rtlCol="0">
              <a:spAutoFit/>
              <a:scene3d>
                <a:camera prst="orthographicFront"/>
                <a:lightRig rig="threePt" dir="t"/>
              </a:scene3d>
              <a:sp3d contourW="12700"/>
            </a:bodyPr>
            <a:lstStyle/>
            <a:p>
              <a:pPr marL="0" marR="0" lvl="0" indent="0" algn="r" defTabSz="457200" eaLnBrk="1" fontAlgn="auto" latinLnBrk="0" hangingPunct="1">
                <a:lnSpc>
                  <a:spcPct val="15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思源黑体 CN Medium" panose="020B0600000000000000" pitchFamily="34" charset="-122"/>
                  <a:ea typeface="思源黑体 CN Medium" panose="020B0600000000000000" pitchFamily="34" charset="-122"/>
                </a:rPr>
                <a:t>点击输入简要文字内容，文字内容需概括精炼，言简意赅的说明分项内容点击输入简要文字内容，文字内容需概括精炼，言简意赅的说明分项内容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思源黑体 CN Medium" panose="020B0600000000000000" pitchFamily="34" charset="-122"/>
                <a:ea typeface="思源黑体 CN Medium" panose="020B0600000000000000" pitchFamily="34" charset="-122"/>
              </a:endParaRPr>
            </a:p>
          </p:txBody>
        </p:sp>
      </p:grpSp>
      <p:grpSp>
        <p:nvGrpSpPr>
          <p:cNvPr id="69" name="组合 68">
            <a:extLst>
              <a:ext uri="{FF2B5EF4-FFF2-40B4-BE49-F238E27FC236}">
                <a16:creationId xmlns:a16="http://schemas.microsoft.com/office/drawing/2014/main" id="{9476FF0C-F103-4BCE-BDE0-EC375CD88453}"/>
              </a:ext>
            </a:extLst>
          </p:cNvPr>
          <p:cNvGrpSpPr/>
          <p:nvPr/>
        </p:nvGrpSpPr>
        <p:grpSpPr>
          <a:xfrm>
            <a:off x="1235671" y="4774149"/>
            <a:ext cx="2965476" cy="1110277"/>
            <a:chOff x="8386922" y="2192795"/>
            <a:chExt cx="2965476" cy="1110277"/>
          </a:xfrm>
        </p:grpSpPr>
        <p:sp>
          <p:nvSpPr>
            <p:cNvPr id="70" name="矩形 69">
              <a:extLst>
                <a:ext uri="{FF2B5EF4-FFF2-40B4-BE49-F238E27FC236}">
                  <a16:creationId xmlns:a16="http://schemas.microsoft.com/office/drawing/2014/main" id="{30443142-6B9B-4F32-8FD8-FCE00877F610}"/>
                </a:ext>
              </a:extLst>
            </p:cNvPr>
            <p:cNvSpPr/>
            <p:nvPr/>
          </p:nvSpPr>
          <p:spPr>
            <a:xfrm>
              <a:off x="8850447" y="2192795"/>
              <a:ext cx="2501951" cy="403124"/>
            </a:xfrm>
            <a:prstGeom prst="rect">
              <a:avLst/>
            </a:prstGeom>
          </p:spPr>
          <p:txBody>
            <a:bodyPr wrap="square">
              <a:spAutoFit/>
              <a:scene3d>
                <a:camera prst="orthographicFront"/>
                <a:lightRig rig="threePt" dir="t"/>
              </a:scene3d>
              <a:sp3d contourW="12700"/>
            </a:bodyPr>
            <a:lstStyle/>
            <a:p>
              <a:pPr marL="0" marR="0" lvl="0" indent="0" algn="r" defTabSz="4572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标题文字添加</a:t>
              </a:r>
            </a:p>
          </p:txBody>
        </p:sp>
        <p:sp>
          <p:nvSpPr>
            <p:cNvPr id="71" name="文本框 70">
              <a:extLst>
                <a:ext uri="{FF2B5EF4-FFF2-40B4-BE49-F238E27FC236}">
                  <a16:creationId xmlns:a16="http://schemas.microsoft.com/office/drawing/2014/main" id="{389A9AAA-8523-4734-B2D3-F7FC77D7B241}"/>
                </a:ext>
              </a:extLst>
            </p:cNvPr>
            <p:cNvSpPr txBox="1"/>
            <p:nvPr/>
          </p:nvSpPr>
          <p:spPr>
            <a:xfrm>
              <a:off x="8386922" y="2542351"/>
              <a:ext cx="2965476" cy="627544"/>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r" defTabSz="457200" fontAlgn="auto">
                <a:lnSpc>
                  <a:spcPct val="150000"/>
                </a:lnSpc>
                <a:spcBef>
                  <a:spcPts val="0"/>
                </a:spcBef>
                <a:spcAft>
                  <a:spcPts val="0"/>
                </a:spcAft>
                <a:buClrTx/>
                <a:buSzTx/>
                <a:buFontTx/>
                <a:buNone/>
                <a:tabLst/>
                <a:defRPr kumimoji="0" sz="1000" b="0" i="0" u="none" strike="noStrike" kern="0" cap="none" spc="0" normalizeH="0" baseline="0">
                  <a:ln>
                    <a:noFill/>
                  </a:ln>
                  <a:solidFill>
                    <a:srgbClr val="000000">
                      <a:lumMod val="65000"/>
                      <a:lumOff val="35000"/>
                    </a:srgbClr>
                  </a:solidFill>
                  <a:effectLst/>
                  <a:uLnTx/>
                  <a:uFillTx/>
                  <a:latin typeface="思源黑体 CN Medium" panose="020B0600000000000000" pitchFamily="34" charset="-122"/>
                  <a:ea typeface="思源黑体 CN Medium" panose="020B0600000000000000" pitchFamily="34" charset="-122"/>
                </a:defRPr>
              </a:lvl1pPr>
            </a:lstStyle>
            <a:p>
              <a:r>
                <a:rPr lang="zh-CN" altLang="en-US" dirty="0"/>
                <a:t>点击输入简要文字内容，文字内容需概括精炼，言简意赅的说明分项内容点击输入简要文字内容，文字内容需概括精炼，言简意赅的说明分项内容</a:t>
              </a:r>
              <a:endParaRPr lang="en-US" altLang="zh-CN" dirty="0"/>
            </a:p>
          </p:txBody>
        </p:sp>
      </p:grpSp>
      <p:grpSp>
        <p:nvGrpSpPr>
          <p:cNvPr id="72" name="组合 71">
            <a:extLst>
              <a:ext uri="{FF2B5EF4-FFF2-40B4-BE49-F238E27FC236}">
                <a16:creationId xmlns:a16="http://schemas.microsoft.com/office/drawing/2014/main" id="{F2280F95-8796-460B-9A4C-1DD9C5979722}"/>
              </a:ext>
            </a:extLst>
          </p:cNvPr>
          <p:cNvGrpSpPr/>
          <p:nvPr/>
        </p:nvGrpSpPr>
        <p:grpSpPr>
          <a:xfrm>
            <a:off x="7990296" y="3227545"/>
            <a:ext cx="2965476" cy="1110277"/>
            <a:chOff x="8386922" y="2192795"/>
            <a:chExt cx="2965476" cy="1110277"/>
          </a:xfrm>
        </p:grpSpPr>
        <p:sp>
          <p:nvSpPr>
            <p:cNvPr id="73" name="矩形 72">
              <a:extLst>
                <a:ext uri="{FF2B5EF4-FFF2-40B4-BE49-F238E27FC236}">
                  <a16:creationId xmlns:a16="http://schemas.microsoft.com/office/drawing/2014/main" id="{FFA5FE1C-EAF2-4B49-A338-097CB74AB3A6}"/>
                </a:ext>
              </a:extLst>
            </p:cNvPr>
            <p:cNvSpPr/>
            <p:nvPr/>
          </p:nvSpPr>
          <p:spPr>
            <a:xfrm>
              <a:off x="8386922" y="2192795"/>
              <a:ext cx="2501951" cy="403124"/>
            </a:xfrm>
            <a:prstGeom prst="rect">
              <a:avLst/>
            </a:prstGeom>
          </p:spPr>
          <p:txBody>
            <a:bodyPr wrap="square">
              <a:spAutoFit/>
              <a:scene3d>
                <a:camera prst="orthographicFront"/>
                <a:lightRig rig="threePt" dir="t"/>
              </a:scene3d>
              <a:sp3d contourW="12700"/>
            </a:bodyPr>
            <a:lstStyle/>
            <a:p>
              <a:pPr marL="0" marR="0" lvl="0" indent="0" defTabSz="4572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标题文字添加</a:t>
              </a:r>
            </a:p>
          </p:txBody>
        </p:sp>
        <p:sp>
          <p:nvSpPr>
            <p:cNvPr id="74" name="文本框 73">
              <a:extLst>
                <a:ext uri="{FF2B5EF4-FFF2-40B4-BE49-F238E27FC236}">
                  <a16:creationId xmlns:a16="http://schemas.microsoft.com/office/drawing/2014/main" id="{4532F34A-A921-4415-ABE8-C3833278B603}"/>
                </a:ext>
              </a:extLst>
            </p:cNvPr>
            <p:cNvSpPr txBox="1"/>
            <p:nvPr/>
          </p:nvSpPr>
          <p:spPr>
            <a:xfrm>
              <a:off x="8386922" y="2542351"/>
              <a:ext cx="2965476" cy="627544"/>
            </a:xfrm>
            <a:prstGeom prst="rect">
              <a:avLst/>
            </a:prstGeom>
            <a:noFill/>
          </p:spPr>
          <p:txBody>
            <a:bodyPr wrap="square" rtlCol="0">
              <a:spAutoFit/>
              <a:scene3d>
                <a:camera prst="orthographicFront"/>
                <a:lightRig rig="threePt" dir="t"/>
              </a:scene3d>
              <a:sp3d contourW="12700"/>
            </a:bodyPr>
            <a:lstStyle>
              <a:defPPr>
                <a:defRPr lang="zh-CN"/>
              </a:defPPr>
              <a:lvl1pPr marR="0" lvl="0" indent="0" defTabSz="457200" fontAlgn="auto">
                <a:lnSpc>
                  <a:spcPct val="150000"/>
                </a:lnSpc>
                <a:spcBef>
                  <a:spcPts val="0"/>
                </a:spcBef>
                <a:spcAft>
                  <a:spcPts val="0"/>
                </a:spcAft>
                <a:buClrTx/>
                <a:buSzTx/>
                <a:buFontTx/>
                <a:buNone/>
                <a:tabLst/>
                <a:defRPr kumimoji="0" sz="1000" b="0" i="0" u="none" strike="noStrike" kern="0" cap="none" spc="0" normalizeH="0" baseline="0">
                  <a:ln>
                    <a:noFill/>
                  </a:ln>
                  <a:solidFill>
                    <a:srgbClr val="000000">
                      <a:lumMod val="65000"/>
                      <a:lumOff val="35000"/>
                    </a:srgbClr>
                  </a:solidFill>
                  <a:effectLst/>
                  <a:uLnTx/>
                  <a:uFillTx/>
                  <a:latin typeface="思源黑体 CN Medium" panose="020B0600000000000000" pitchFamily="34" charset="-122"/>
                  <a:ea typeface="思源黑体 CN Medium" panose="020B0600000000000000" pitchFamily="34" charset="-122"/>
                </a:defRPr>
              </a:lvl1pPr>
            </a:lstStyle>
            <a:p>
              <a:r>
                <a:rPr lang="zh-CN" altLang="en-US" dirty="0"/>
                <a:t>点击输入简要文字内容，文字内容需概括精炼，言简意赅的说明分项内容点击输入简要文字内容，文字内容需概括精炼，言简意赅的说明分项内容</a:t>
              </a:r>
              <a:endParaRPr lang="en-US" altLang="zh-CN" dirty="0"/>
            </a:p>
          </p:txBody>
        </p:sp>
      </p:grpSp>
      <p:grpSp>
        <p:nvGrpSpPr>
          <p:cNvPr id="75" name="组合 74">
            <a:extLst>
              <a:ext uri="{FF2B5EF4-FFF2-40B4-BE49-F238E27FC236}">
                <a16:creationId xmlns:a16="http://schemas.microsoft.com/office/drawing/2014/main" id="{EA81ECE5-127A-4E98-9FC8-00A767616E7C}"/>
              </a:ext>
            </a:extLst>
          </p:cNvPr>
          <p:cNvGrpSpPr/>
          <p:nvPr/>
        </p:nvGrpSpPr>
        <p:grpSpPr>
          <a:xfrm>
            <a:off x="1235671" y="3227545"/>
            <a:ext cx="2965476" cy="1110277"/>
            <a:chOff x="8386922" y="2192795"/>
            <a:chExt cx="2965476" cy="1110277"/>
          </a:xfrm>
        </p:grpSpPr>
        <p:sp>
          <p:nvSpPr>
            <p:cNvPr id="76" name="矩形 75">
              <a:extLst>
                <a:ext uri="{FF2B5EF4-FFF2-40B4-BE49-F238E27FC236}">
                  <a16:creationId xmlns:a16="http://schemas.microsoft.com/office/drawing/2014/main" id="{7566A243-36BC-4458-90C9-7E540190A4CC}"/>
                </a:ext>
              </a:extLst>
            </p:cNvPr>
            <p:cNvSpPr/>
            <p:nvPr/>
          </p:nvSpPr>
          <p:spPr>
            <a:xfrm>
              <a:off x="8850447" y="2192795"/>
              <a:ext cx="2501951" cy="403124"/>
            </a:xfrm>
            <a:prstGeom prst="rect">
              <a:avLst/>
            </a:prstGeom>
          </p:spPr>
          <p:txBody>
            <a:bodyPr wrap="square">
              <a:spAutoFit/>
              <a:scene3d>
                <a:camera prst="orthographicFront"/>
                <a:lightRig rig="threePt" dir="t"/>
              </a:scene3d>
              <a:sp3d contourW="12700"/>
            </a:bodyPr>
            <a:lstStyle/>
            <a:p>
              <a:pPr marL="0" marR="0" lvl="0" indent="0" algn="r" defTabSz="4572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思源黑体 CN Medium" panose="020B0600000000000000" pitchFamily="34" charset="-122"/>
                  <a:ea typeface="思源黑体 CN Medium" panose="020B0600000000000000" pitchFamily="34" charset="-122"/>
                </a:rPr>
                <a:t>标题文字添加</a:t>
              </a:r>
            </a:p>
          </p:txBody>
        </p:sp>
        <p:sp>
          <p:nvSpPr>
            <p:cNvPr id="77" name="文本框 76">
              <a:extLst>
                <a:ext uri="{FF2B5EF4-FFF2-40B4-BE49-F238E27FC236}">
                  <a16:creationId xmlns:a16="http://schemas.microsoft.com/office/drawing/2014/main" id="{59ABF83C-16C2-4438-AC99-E8209574D848}"/>
                </a:ext>
              </a:extLst>
            </p:cNvPr>
            <p:cNvSpPr txBox="1"/>
            <p:nvPr/>
          </p:nvSpPr>
          <p:spPr>
            <a:xfrm>
              <a:off x="8386922" y="2542351"/>
              <a:ext cx="2965476" cy="627544"/>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r" defTabSz="457200" fontAlgn="auto">
                <a:lnSpc>
                  <a:spcPct val="150000"/>
                </a:lnSpc>
                <a:spcBef>
                  <a:spcPts val="0"/>
                </a:spcBef>
                <a:spcAft>
                  <a:spcPts val="0"/>
                </a:spcAft>
                <a:buClrTx/>
                <a:buSzTx/>
                <a:buFontTx/>
                <a:buNone/>
                <a:tabLst/>
                <a:defRPr kumimoji="0" sz="1000" b="0" i="0" u="none" strike="noStrike" kern="0" cap="none" spc="0" normalizeH="0" baseline="0">
                  <a:ln>
                    <a:noFill/>
                  </a:ln>
                  <a:solidFill>
                    <a:srgbClr val="000000">
                      <a:lumMod val="65000"/>
                      <a:lumOff val="35000"/>
                    </a:srgbClr>
                  </a:solidFill>
                  <a:effectLst/>
                  <a:uLnTx/>
                  <a:uFillTx/>
                  <a:latin typeface="思源黑体 CN Medium" panose="020B0600000000000000" pitchFamily="34" charset="-122"/>
                  <a:ea typeface="思源黑体 CN Medium" panose="020B0600000000000000" pitchFamily="34" charset="-122"/>
                </a:defRPr>
              </a:lvl1pPr>
            </a:lstStyle>
            <a:p>
              <a:r>
                <a:rPr lang="zh-CN" altLang="en-US" dirty="0"/>
                <a:t>点击输入简要文字内容，文字内容需概括精炼，言简意赅的说明分项内容点击输入简要文字内容，文字内容需概括精炼，言简意赅的说明分项内容</a:t>
              </a:r>
              <a:endParaRPr lang="en-US" altLang="zh-CN" dirty="0"/>
            </a:p>
          </p:txBody>
        </p:sp>
      </p:grpSp>
      <p:sp>
        <p:nvSpPr>
          <p:cNvPr id="78" name="zoom-tool_72585">
            <a:extLst>
              <a:ext uri="{FF2B5EF4-FFF2-40B4-BE49-F238E27FC236}">
                <a16:creationId xmlns:a16="http://schemas.microsoft.com/office/drawing/2014/main" id="{612C32C2-A691-40CB-9FBF-70C71A36A7AB}"/>
              </a:ext>
            </a:extLst>
          </p:cNvPr>
          <p:cNvSpPr>
            <a:spLocks noChangeAspect="1"/>
          </p:cNvSpPr>
          <p:nvPr/>
        </p:nvSpPr>
        <p:spPr bwMode="auto">
          <a:xfrm>
            <a:off x="5767224" y="3239547"/>
            <a:ext cx="609685" cy="588572"/>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rgbClr val="000000">
              <a:lumMod val="65000"/>
              <a:lumOff val="35000"/>
            </a:srgbClr>
          </a:solidFill>
          <a:ln>
            <a:noFill/>
          </a:ln>
        </p:spPr>
      </p:sp>
      <p:pic>
        <p:nvPicPr>
          <p:cNvPr id="79" name="图片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48501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style.rotation</p:attrName>
                                        </p:attrNameLst>
                                      </p:cBhvr>
                                      <p:tavLst>
                                        <p:tav tm="0">
                                          <p:val>
                                            <p:fltVal val="360"/>
                                          </p:val>
                                        </p:tav>
                                        <p:tav tm="100000">
                                          <p:val>
                                            <p:fltVal val="0"/>
                                          </p:val>
                                        </p:tav>
                                      </p:tavLst>
                                    </p:anim>
                                    <p:animEffect transition="in" filter="fade">
                                      <p:cBhvr>
                                        <p:cTn id="10" dur="500"/>
                                        <p:tgtEl>
                                          <p:spTgt spid="41"/>
                                        </p:tgtEl>
                                      </p:cBhvr>
                                    </p:animEffect>
                                  </p:childTnLst>
                                </p:cTn>
                              </p:par>
                              <p:par>
                                <p:cTn id="11" presetID="53" presetClass="entr" presetSubtype="16"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p:cTn id="13" dur="500" fill="hold"/>
                                        <p:tgtEl>
                                          <p:spTgt spid="78"/>
                                        </p:tgtEl>
                                        <p:attrNameLst>
                                          <p:attrName>ppt_w</p:attrName>
                                        </p:attrNameLst>
                                      </p:cBhvr>
                                      <p:tavLst>
                                        <p:tav tm="0">
                                          <p:val>
                                            <p:fltVal val="0"/>
                                          </p:val>
                                        </p:tav>
                                        <p:tav tm="100000">
                                          <p:val>
                                            <p:strVal val="#ppt_w"/>
                                          </p:val>
                                        </p:tav>
                                      </p:tavLst>
                                    </p:anim>
                                    <p:anim calcmode="lin" valueType="num">
                                      <p:cBhvr>
                                        <p:cTn id="14" dur="500" fill="hold"/>
                                        <p:tgtEl>
                                          <p:spTgt spid="78"/>
                                        </p:tgtEl>
                                        <p:attrNameLst>
                                          <p:attrName>ppt_h</p:attrName>
                                        </p:attrNameLst>
                                      </p:cBhvr>
                                      <p:tavLst>
                                        <p:tav tm="0">
                                          <p:val>
                                            <p:fltVal val="0"/>
                                          </p:val>
                                        </p:tav>
                                        <p:tav tm="100000">
                                          <p:val>
                                            <p:strVal val="#ppt_h"/>
                                          </p:val>
                                        </p:tav>
                                      </p:tavLst>
                                    </p:anim>
                                    <p:animEffect transition="in" filter="fade">
                                      <p:cBhvr>
                                        <p:cTn id="15" dur="500"/>
                                        <p:tgtEl>
                                          <p:spTgt spid="78"/>
                                        </p:tgtEl>
                                      </p:cBhvr>
                                    </p:animEffect>
                                  </p:childTnLst>
                                </p:cTn>
                              </p:par>
                            </p:childTnLst>
                          </p:cTn>
                        </p:par>
                        <p:par>
                          <p:cTn id="16" fill="hold">
                            <p:stCondLst>
                              <p:cond delay="500"/>
                            </p:stCondLst>
                            <p:childTnLst>
                              <p:par>
                                <p:cTn id="17" presetID="49" presetClass="entr" presetSubtype="0" decel="10000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p:cTn id="19" dur="500" fill="hold"/>
                                        <p:tgtEl>
                                          <p:spTgt spid="48"/>
                                        </p:tgtEl>
                                        <p:attrNameLst>
                                          <p:attrName>ppt_w</p:attrName>
                                        </p:attrNameLst>
                                      </p:cBhvr>
                                      <p:tavLst>
                                        <p:tav tm="0">
                                          <p:val>
                                            <p:fltVal val="0"/>
                                          </p:val>
                                        </p:tav>
                                        <p:tav tm="100000">
                                          <p:val>
                                            <p:strVal val="#ppt_w"/>
                                          </p:val>
                                        </p:tav>
                                      </p:tavLst>
                                    </p:anim>
                                    <p:anim calcmode="lin" valueType="num">
                                      <p:cBhvr>
                                        <p:cTn id="20" dur="500" fill="hold"/>
                                        <p:tgtEl>
                                          <p:spTgt spid="48"/>
                                        </p:tgtEl>
                                        <p:attrNameLst>
                                          <p:attrName>ppt_h</p:attrName>
                                        </p:attrNameLst>
                                      </p:cBhvr>
                                      <p:tavLst>
                                        <p:tav tm="0">
                                          <p:val>
                                            <p:fltVal val="0"/>
                                          </p:val>
                                        </p:tav>
                                        <p:tav tm="100000">
                                          <p:val>
                                            <p:strVal val="#ppt_h"/>
                                          </p:val>
                                        </p:tav>
                                      </p:tavLst>
                                    </p:anim>
                                    <p:anim calcmode="lin" valueType="num">
                                      <p:cBhvr>
                                        <p:cTn id="21" dur="500" fill="hold"/>
                                        <p:tgtEl>
                                          <p:spTgt spid="48"/>
                                        </p:tgtEl>
                                        <p:attrNameLst>
                                          <p:attrName>style.rotation</p:attrName>
                                        </p:attrNameLst>
                                      </p:cBhvr>
                                      <p:tavLst>
                                        <p:tav tm="0">
                                          <p:val>
                                            <p:fltVal val="360"/>
                                          </p:val>
                                        </p:tav>
                                        <p:tav tm="100000">
                                          <p:val>
                                            <p:fltVal val="0"/>
                                          </p:val>
                                        </p:tav>
                                      </p:tavLst>
                                    </p:anim>
                                    <p:animEffect transition="in" filter="fade">
                                      <p:cBhvr>
                                        <p:cTn id="22" dur="500"/>
                                        <p:tgtEl>
                                          <p:spTgt spid="48"/>
                                        </p:tgtEl>
                                      </p:cBhvr>
                                    </p:animEffect>
                                  </p:childTnLst>
                                </p:cTn>
                              </p:par>
                              <p:par>
                                <p:cTn id="23" presetID="53" presetClass="entr" presetSubtype="528"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ppt_w</p:attrName>
                                        </p:attrNameLst>
                                      </p:cBhvr>
                                      <p:tavLst>
                                        <p:tav tm="0">
                                          <p:val>
                                            <p:fltVal val="0"/>
                                          </p:val>
                                        </p:tav>
                                        <p:tav tm="100000">
                                          <p:val>
                                            <p:strVal val="#ppt_w"/>
                                          </p:val>
                                        </p:tav>
                                      </p:tavLst>
                                    </p:anim>
                                    <p:anim calcmode="lin" valueType="num">
                                      <p:cBhvr>
                                        <p:cTn id="26" dur="500" fill="hold"/>
                                        <p:tgtEl>
                                          <p:spTgt spid="48"/>
                                        </p:tgtEl>
                                        <p:attrNameLst>
                                          <p:attrName>ppt_h</p:attrName>
                                        </p:attrNameLst>
                                      </p:cBhvr>
                                      <p:tavLst>
                                        <p:tav tm="0">
                                          <p:val>
                                            <p:fltVal val="0"/>
                                          </p:val>
                                        </p:tav>
                                        <p:tav tm="100000">
                                          <p:val>
                                            <p:strVal val="#ppt_h"/>
                                          </p:val>
                                        </p:tav>
                                      </p:tavLst>
                                    </p:anim>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fltVal val="0.5"/>
                                          </p:val>
                                        </p:tav>
                                        <p:tav tm="100000">
                                          <p:val>
                                            <p:strVal val="#ppt_x"/>
                                          </p:val>
                                        </p:tav>
                                      </p:tavLst>
                                    </p:anim>
                                    <p:anim calcmode="lin" valueType="num">
                                      <p:cBhvr>
                                        <p:cTn id="29" dur="500" fill="hold"/>
                                        <p:tgtEl>
                                          <p:spTgt spid="48"/>
                                        </p:tgtEl>
                                        <p:attrNameLst>
                                          <p:attrName>ppt_y</p:attrName>
                                        </p:attrNameLst>
                                      </p:cBhvr>
                                      <p:tavLst>
                                        <p:tav tm="0">
                                          <p:val>
                                            <p:fltVal val="0.5"/>
                                          </p:val>
                                        </p:tav>
                                        <p:tav tm="100000">
                                          <p:val>
                                            <p:strVal val="#ppt_y"/>
                                          </p:val>
                                        </p:tav>
                                      </p:tavLst>
                                    </p:anim>
                                  </p:childTnLst>
                                </p:cTn>
                              </p:par>
                              <p:par>
                                <p:cTn id="30" presetID="49" presetClass="entr" presetSubtype="0" decel="10000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p:cTn id="32" dur="500" fill="hold"/>
                                        <p:tgtEl>
                                          <p:spTgt spid="57"/>
                                        </p:tgtEl>
                                        <p:attrNameLst>
                                          <p:attrName>ppt_w</p:attrName>
                                        </p:attrNameLst>
                                      </p:cBhvr>
                                      <p:tavLst>
                                        <p:tav tm="0">
                                          <p:val>
                                            <p:fltVal val="0"/>
                                          </p:val>
                                        </p:tav>
                                        <p:tav tm="100000">
                                          <p:val>
                                            <p:strVal val="#ppt_w"/>
                                          </p:val>
                                        </p:tav>
                                      </p:tavLst>
                                    </p:anim>
                                    <p:anim calcmode="lin" valueType="num">
                                      <p:cBhvr>
                                        <p:cTn id="33" dur="500" fill="hold"/>
                                        <p:tgtEl>
                                          <p:spTgt spid="57"/>
                                        </p:tgtEl>
                                        <p:attrNameLst>
                                          <p:attrName>ppt_h</p:attrName>
                                        </p:attrNameLst>
                                      </p:cBhvr>
                                      <p:tavLst>
                                        <p:tav tm="0">
                                          <p:val>
                                            <p:fltVal val="0"/>
                                          </p:val>
                                        </p:tav>
                                        <p:tav tm="100000">
                                          <p:val>
                                            <p:strVal val="#ppt_h"/>
                                          </p:val>
                                        </p:tav>
                                      </p:tavLst>
                                    </p:anim>
                                    <p:anim calcmode="lin" valueType="num">
                                      <p:cBhvr>
                                        <p:cTn id="34" dur="500" fill="hold"/>
                                        <p:tgtEl>
                                          <p:spTgt spid="57"/>
                                        </p:tgtEl>
                                        <p:attrNameLst>
                                          <p:attrName>style.rotation</p:attrName>
                                        </p:attrNameLst>
                                      </p:cBhvr>
                                      <p:tavLst>
                                        <p:tav tm="0">
                                          <p:val>
                                            <p:fltVal val="360"/>
                                          </p:val>
                                        </p:tav>
                                        <p:tav tm="100000">
                                          <p:val>
                                            <p:fltVal val="0"/>
                                          </p:val>
                                        </p:tav>
                                      </p:tavLst>
                                    </p:anim>
                                    <p:animEffect transition="in" filter="fade">
                                      <p:cBhvr>
                                        <p:cTn id="35" dur="500"/>
                                        <p:tgtEl>
                                          <p:spTgt spid="57"/>
                                        </p:tgtEl>
                                      </p:cBhvr>
                                    </p:animEffect>
                                  </p:childTnLst>
                                </p:cTn>
                              </p:par>
                              <p:par>
                                <p:cTn id="36" presetID="53" presetClass="entr" presetSubtype="528" fill="hold" nodeType="with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anim calcmode="lin" valueType="num">
                                      <p:cBhvr>
                                        <p:cTn id="41" dur="500" fill="hold"/>
                                        <p:tgtEl>
                                          <p:spTgt spid="57"/>
                                        </p:tgtEl>
                                        <p:attrNameLst>
                                          <p:attrName>ppt_x</p:attrName>
                                        </p:attrNameLst>
                                      </p:cBhvr>
                                      <p:tavLst>
                                        <p:tav tm="0">
                                          <p:val>
                                            <p:fltVal val="0.5"/>
                                          </p:val>
                                        </p:tav>
                                        <p:tav tm="100000">
                                          <p:val>
                                            <p:strVal val="#ppt_x"/>
                                          </p:val>
                                        </p:tav>
                                      </p:tavLst>
                                    </p:anim>
                                    <p:anim calcmode="lin" valueType="num">
                                      <p:cBhvr>
                                        <p:cTn id="42" dur="500" fill="hold"/>
                                        <p:tgtEl>
                                          <p:spTgt spid="57"/>
                                        </p:tgtEl>
                                        <p:attrNameLst>
                                          <p:attrName>ppt_y</p:attrName>
                                        </p:attrNameLst>
                                      </p:cBhvr>
                                      <p:tavLst>
                                        <p:tav tm="0">
                                          <p:val>
                                            <p:fltVal val="0.5"/>
                                          </p:val>
                                        </p:tav>
                                        <p:tav tm="100000">
                                          <p:val>
                                            <p:strVal val="#ppt_y"/>
                                          </p:val>
                                        </p:tav>
                                      </p:tavLst>
                                    </p:anim>
                                  </p:childTnLst>
                                </p:cTn>
                              </p:par>
                              <p:par>
                                <p:cTn id="43" presetID="49" presetClass="entr" presetSubtype="0" decel="10000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p:cTn id="45" dur="500" fill="hold"/>
                                        <p:tgtEl>
                                          <p:spTgt spid="51"/>
                                        </p:tgtEl>
                                        <p:attrNameLst>
                                          <p:attrName>ppt_w</p:attrName>
                                        </p:attrNameLst>
                                      </p:cBhvr>
                                      <p:tavLst>
                                        <p:tav tm="0">
                                          <p:val>
                                            <p:fltVal val="0"/>
                                          </p:val>
                                        </p:tav>
                                        <p:tav tm="100000">
                                          <p:val>
                                            <p:strVal val="#ppt_w"/>
                                          </p:val>
                                        </p:tav>
                                      </p:tavLst>
                                    </p:anim>
                                    <p:anim calcmode="lin" valueType="num">
                                      <p:cBhvr>
                                        <p:cTn id="46" dur="500" fill="hold"/>
                                        <p:tgtEl>
                                          <p:spTgt spid="51"/>
                                        </p:tgtEl>
                                        <p:attrNameLst>
                                          <p:attrName>ppt_h</p:attrName>
                                        </p:attrNameLst>
                                      </p:cBhvr>
                                      <p:tavLst>
                                        <p:tav tm="0">
                                          <p:val>
                                            <p:fltVal val="0"/>
                                          </p:val>
                                        </p:tav>
                                        <p:tav tm="100000">
                                          <p:val>
                                            <p:strVal val="#ppt_h"/>
                                          </p:val>
                                        </p:tav>
                                      </p:tavLst>
                                    </p:anim>
                                    <p:anim calcmode="lin" valueType="num">
                                      <p:cBhvr>
                                        <p:cTn id="47" dur="500" fill="hold"/>
                                        <p:tgtEl>
                                          <p:spTgt spid="51"/>
                                        </p:tgtEl>
                                        <p:attrNameLst>
                                          <p:attrName>style.rotation</p:attrName>
                                        </p:attrNameLst>
                                      </p:cBhvr>
                                      <p:tavLst>
                                        <p:tav tm="0">
                                          <p:val>
                                            <p:fltVal val="360"/>
                                          </p:val>
                                        </p:tav>
                                        <p:tav tm="100000">
                                          <p:val>
                                            <p:fltVal val="0"/>
                                          </p:val>
                                        </p:tav>
                                      </p:tavLst>
                                    </p:anim>
                                    <p:animEffect transition="in" filter="fade">
                                      <p:cBhvr>
                                        <p:cTn id="48" dur="500"/>
                                        <p:tgtEl>
                                          <p:spTgt spid="51"/>
                                        </p:tgtEl>
                                      </p:cBhvr>
                                    </p:animEffect>
                                  </p:childTnLst>
                                </p:cTn>
                              </p:par>
                              <p:par>
                                <p:cTn id="49" presetID="53" presetClass="entr" presetSubtype="528"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p:cTn id="51" dur="500" fill="hold"/>
                                        <p:tgtEl>
                                          <p:spTgt spid="51"/>
                                        </p:tgtEl>
                                        <p:attrNameLst>
                                          <p:attrName>ppt_w</p:attrName>
                                        </p:attrNameLst>
                                      </p:cBhvr>
                                      <p:tavLst>
                                        <p:tav tm="0">
                                          <p:val>
                                            <p:fltVal val="0"/>
                                          </p:val>
                                        </p:tav>
                                        <p:tav tm="100000">
                                          <p:val>
                                            <p:strVal val="#ppt_w"/>
                                          </p:val>
                                        </p:tav>
                                      </p:tavLst>
                                    </p:anim>
                                    <p:anim calcmode="lin" valueType="num">
                                      <p:cBhvr>
                                        <p:cTn id="52" dur="500" fill="hold"/>
                                        <p:tgtEl>
                                          <p:spTgt spid="51"/>
                                        </p:tgtEl>
                                        <p:attrNameLst>
                                          <p:attrName>ppt_h</p:attrName>
                                        </p:attrNameLst>
                                      </p:cBhvr>
                                      <p:tavLst>
                                        <p:tav tm="0">
                                          <p:val>
                                            <p:fltVal val="0"/>
                                          </p:val>
                                        </p:tav>
                                        <p:tav tm="100000">
                                          <p:val>
                                            <p:strVal val="#ppt_h"/>
                                          </p:val>
                                        </p:tav>
                                      </p:tavLst>
                                    </p:anim>
                                    <p:animEffect transition="in" filter="fade">
                                      <p:cBhvr>
                                        <p:cTn id="53" dur="500"/>
                                        <p:tgtEl>
                                          <p:spTgt spid="51"/>
                                        </p:tgtEl>
                                      </p:cBhvr>
                                    </p:animEffect>
                                    <p:anim calcmode="lin" valueType="num">
                                      <p:cBhvr>
                                        <p:cTn id="54" dur="500" fill="hold"/>
                                        <p:tgtEl>
                                          <p:spTgt spid="51"/>
                                        </p:tgtEl>
                                        <p:attrNameLst>
                                          <p:attrName>ppt_x</p:attrName>
                                        </p:attrNameLst>
                                      </p:cBhvr>
                                      <p:tavLst>
                                        <p:tav tm="0">
                                          <p:val>
                                            <p:fltVal val="0.5"/>
                                          </p:val>
                                        </p:tav>
                                        <p:tav tm="100000">
                                          <p:val>
                                            <p:strVal val="#ppt_x"/>
                                          </p:val>
                                        </p:tav>
                                      </p:tavLst>
                                    </p:anim>
                                    <p:anim calcmode="lin" valueType="num">
                                      <p:cBhvr>
                                        <p:cTn id="55" dur="500" fill="hold"/>
                                        <p:tgtEl>
                                          <p:spTgt spid="51"/>
                                        </p:tgtEl>
                                        <p:attrNameLst>
                                          <p:attrName>ppt_y</p:attrName>
                                        </p:attrNameLst>
                                      </p:cBhvr>
                                      <p:tavLst>
                                        <p:tav tm="0">
                                          <p:val>
                                            <p:fltVal val="0.5"/>
                                          </p:val>
                                        </p:tav>
                                        <p:tav tm="100000">
                                          <p:val>
                                            <p:strVal val="#ppt_y"/>
                                          </p:val>
                                        </p:tav>
                                      </p:tavLst>
                                    </p:anim>
                                  </p:childTnLst>
                                </p:cTn>
                              </p:par>
                              <p:par>
                                <p:cTn id="56" presetID="49" presetClass="entr" presetSubtype="0" decel="10000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p:cTn id="58" dur="500" fill="hold"/>
                                        <p:tgtEl>
                                          <p:spTgt spid="42"/>
                                        </p:tgtEl>
                                        <p:attrNameLst>
                                          <p:attrName>ppt_w</p:attrName>
                                        </p:attrNameLst>
                                      </p:cBhvr>
                                      <p:tavLst>
                                        <p:tav tm="0">
                                          <p:val>
                                            <p:fltVal val="0"/>
                                          </p:val>
                                        </p:tav>
                                        <p:tav tm="100000">
                                          <p:val>
                                            <p:strVal val="#ppt_w"/>
                                          </p:val>
                                        </p:tav>
                                      </p:tavLst>
                                    </p:anim>
                                    <p:anim calcmode="lin" valueType="num">
                                      <p:cBhvr>
                                        <p:cTn id="59" dur="500" fill="hold"/>
                                        <p:tgtEl>
                                          <p:spTgt spid="42"/>
                                        </p:tgtEl>
                                        <p:attrNameLst>
                                          <p:attrName>ppt_h</p:attrName>
                                        </p:attrNameLst>
                                      </p:cBhvr>
                                      <p:tavLst>
                                        <p:tav tm="0">
                                          <p:val>
                                            <p:fltVal val="0"/>
                                          </p:val>
                                        </p:tav>
                                        <p:tav tm="100000">
                                          <p:val>
                                            <p:strVal val="#ppt_h"/>
                                          </p:val>
                                        </p:tav>
                                      </p:tavLst>
                                    </p:anim>
                                    <p:anim calcmode="lin" valueType="num">
                                      <p:cBhvr>
                                        <p:cTn id="60" dur="500" fill="hold"/>
                                        <p:tgtEl>
                                          <p:spTgt spid="42"/>
                                        </p:tgtEl>
                                        <p:attrNameLst>
                                          <p:attrName>style.rotation</p:attrName>
                                        </p:attrNameLst>
                                      </p:cBhvr>
                                      <p:tavLst>
                                        <p:tav tm="0">
                                          <p:val>
                                            <p:fltVal val="360"/>
                                          </p:val>
                                        </p:tav>
                                        <p:tav tm="100000">
                                          <p:val>
                                            <p:fltVal val="0"/>
                                          </p:val>
                                        </p:tav>
                                      </p:tavLst>
                                    </p:anim>
                                    <p:animEffect transition="in" filter="fade">
                                      <p:cBhvr>
                                        <p:cTn id="61" dur="500"/>
                                        <p:tgtEl>
                                          <p:spTgt spid="42"/>
                                        </p:tgtEl>
                                      </p:cBhvr>
                                    </p:animEffect>
                                  </p:childTnLst>
                                </p:cTn>
                              </p:par>
                              <p:par>
                                <p:cTn id="62" presetID="53" presetClass="entr" presetSubtype="528"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anim calcmode="lin" valueType="num">
                                      <p:cBhvr>
                                        <p:cTn id="67" dur="500" fill="hold"/>
                                        <p:tgtEl>
                                          <p:spTgt spid="42"/>
                                        </p:tgtEl>
                                        <p:attrNameLst>
                                          <p:attrName>ppt_x</p:attrName>
                                        </p:attrNameLst>
                                      </p:cBhvr>
                                      <p:tavLst>
                                        <p:tav tm="0">
                                          <p:val>
                                            <p:fltVal val="0.5"/>
                                          </p:val>
                                        </p:tav>
                                        <p:tav tm="100000">
                                          <p:val>
                                            <p:strVal val="#ppt_x"/>
                                          </p:val>
                                        </p:tav>
                                      </p:tavLst>
                                    </p:anim>
                                    <p:anim calcmode="lin" valueType="num">
                                      <p:cBhvr>
                                        <p:cTn id="68" dur="500" fill="hold"/>
                                        <p:tgtEl>
                                          <p:spTgt spid="42"/>
                                        </p:tgtEl>
                                        <p:attrNameLst>
                                          <p:attrName>ppt_y</p:attrName>
                                        </p:attrNameLst>
                                      </p:cBhvr>
                                      <p:tavLst>
                                        <p:tav tm="0">
                                          <p:val>
                                            <p:fltVal val="0.5"/>
                                          </p:val>
                                        </p:tav>
                                        <p:tav tm="100000">
                                          <p:val>
                                            <p:strVal val="#ppt_y"/>
                                          </p:val>
                                        </p:tav>
                                      </p:tavLst>
                                    </p:anim>
                                  </p:childTnLst>
                                </p:cTn>
                              </p:par>
                              <p:par>
                                <p:cTn id="69" presetID="49" presetClass="entr" presetSubtype="0" decel="10000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p:cTn id="71" dur="500" fill="hold"/>
                                        <p:tgtEl>
                                          <p:spTgt spid="45"/>
                                        </p:tgtEl>
                                        <p:attrNameLst>
                                          <p:attrName>ppt_w</p:attrName>
                                        </p:attrNameLst>
                                      </p:cBhvr>
                                      <p:tavLst>
                                        <p:tav tm="0">
                                          <p:val>
                                            <p:fltVal val="0"/>
                                          </p:val>
                                        </p:tav>
                                        <p:tav tm="100000">
                                          <p:val>
                                            <p:strVal val="#ppt_w"/>
                                          </p:val>
                                        </p:tav>
                                      </p:tavLst>
                                    </p:anim>
                                    <p:anim calcmode="lin" valueType="num">
                                      <p:cBhvr>
                                        <p:cTn id="72" dur="500" fill="hold"/>
                                        <p:tgtEl>
                                          <p:spTgt spid="45"/>
                                        </p:tgtEl>
                                        <p:attrNameLst>
                                          <p:attrName>ppt_h</p:attrName>
                                        </p:attrNameLst>
                                      </p:cBhvr>
                                      <p:tavLst>
                                        <p:tav tm="0">
                                          <p:val>
                                            <p:fltVal val="0"/>
                                          </p:val>
                                        </p:tav>
                                        <p:tav tm="100000">
                                          <p:val>
                                            <p:strVal val="#ppt_h"/>
                                          </p:val>
                                        </p:tav>
                                      </p:tavLst>
                                    </p:anim>
                                    <p:anim calcmode="lin" valueType="num">
                                      <p:cBhvr>
                                        <p:cTn id="73" dur="500" fill="hold"/>
                                        <p:tgtEl>
                                          <p:spTgt spid="45"/>
                                        </p:tgtEl>
                                        <p:attrNameLst>
                                          <p:attrName>style.rotation</p:attrName>
                                        </p:attrNameLst>
                                      </p:cBhvr>
                                      <p:tavLst>
                                        <p:tav tm="0">
                                          <p:val>
                                            <p:fltVal val="360"/>
                                          </p:val>
                                        </p:tav>
                                        <p:tav tm="100000">
                                          <p:val>
                                            <p:fltVal val="0"/>
                                          </p:val>
                                        </p:tav>
                                      </p:tavLst>
                                    </p:anim>
                                    <p:animEffect transition="in" filter="fade">
                                      <p:cBhvr>
                                        <p:cTn id="74" dur="500"/>
                                        <p:tgtEl>
                                          <p:spTgt spid="45"/>
                                        </p:tgtEl>
                                      </p:cBhvr>
                                    </p:animEffect>
                                  </p:childTnLst>
                                </p:cTn>
                              </p:par>
                              <p:par>
                                <p:cTn id="75" presetID="53" presetClass="entr" presetSubtype="528"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p:cTn id="77" dur="500" fill="hold"/>
                                        <p:tgtEl>
                                          <p:spTgt spid="45"/>
                                        </p:tgtEl>
                                        <p:attrNameLst>
                                          <p:attrName>ppt_w</p:attrName>
                                        </p:attrNameLst>
                                      </p:cBhvr>
                                      <p:tavLst>
                                        <p:tav tm="0">
                                          <p:val>
                                            <p:fltVal val="0"/>
                                          </p:val>
                                        </p:tav>
                                        <p:tav tm="100000">
                                          <p:val>
                                            <p:strVal val="#ppt_w"/>
                                          </p:val>
                                        </p:tav>
                                      </p:tavLst>
                                    </p:anim>
                                    <p:anim calcmode="lin" valueType="num">
                                      <p:cBhvr>
                                        <p:cTn id="78" dur="500" fill="hold"/>
                                        <p:tgtEl>
                                          <p:spTgt spid="45"/>
                                        </p:tgtEl>
                                        <p:attrNameLst>
                                          <p:attrName>ppt_h</p:attrName>
                                        </p:attrNameLst>
                                      </p:cBhvr>
                                      <p:tavLst>
                                        <p:tav tm="0">
                                          <p:val>
                                            <p:fltVal val="0"/>
                                          </p:val>
                                        </p:tav>
                                        <p:tav tm="100000">
                                          <p:val>
                                            <p:strVal val="#ppt_h"/>
                                          </p:val>
                                        </p:tav>
                                      </p:tavLst>
                                    </p:anim>
                                    <p:animEffect transition="in" filter="fade">
                                      <p:cBhvr>
                                        <p:cTn id="79" dur="500"/>
                                        <p:tgtEl>
                                          <p:spTgt spid="45"/>
                                        </p:tgtEl>
                                      </p:cBhvr>
                                    </p:animEffect>
                                    <p:anim calcmode="lin" valueType="num">
                                      <p:cBhvr>
                                        <p:cTn id="80" dur="500" fill="hold"/>
                                        <p:tgtEl>
                                          <p:spTgt spid="45"/>
                                        </p:tgtEl>
                                        <p:attrNameLst>
                                          <p:attrName>ppt_x</p:attrName>
                                        </p:attrNameLst>
                                      </p:cBhvr>
                                      <p:tavLst>
                                        <p:tav tm="0">
                                          <p:val>
                                            <p:fltVal val="0.5"/>
                                          </p:val>
                                        </p:tav>
                                        <p:tav tm="100000">
                                          <p:val>
                                            <p:strVal val="#ppt_x"/>
                                          </p:val>
                                        </p:tav>
                                      </p:tavLst>
                                    </p:anim>
                                    <p:anim calcmode="lin" valueType="num">
                                      <p:cBhvr>
                                        <p:cTn id="81" dur="500" fill="hold"/>
                                        <p:tgtEl>
                                          <p:spTgt spid="45"/>
                                        </p:tgtEl>
                                        <p:attrNameLst>
                                          <p:attrName>ppt_y</p:attrName>
                                        </p:attrNameLst>
                                      </p:cBhvr>
                                      <p:tavLst>
                                        <p:tav tm="0">
                                          <p:val>
                                            <p:fltVal val="0.5"/>
                                          </p:val>
                                        </p:tav>
                                        <p:tav tm="100000">
                                          <p:val>
                                            <p:strVal val="#ppt_y"/>
                                          </p:val>
                                        </p:tav>
                                      </p:tavLst>
                                    </p:anim>
                                  </p:childTnLst>
                                </p:cTn>
                              </p:par>
                              <p:par>
                                <p:cTn id="82" presetID="49" presetClass="entr" presetSubtype="0" decel="100000" fill="hold" nodeType="withEffect">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cBhvr>
                                        <p:cTn id="84" dur="500" fill="hold"/>
                                        <p:tgtEl>
                                          <p:spTgt spid="54"/>
                                        </p:tgtEl>
                                        <p:attrNameLst>
                                          <p:attrName>ppt_w</p:attrName>
                                        </p:attrNameLst>
                                      </p:cBhvr>
                                      <p:tavLst>
                                        <p:tav tm="0">
                                          <p:val>
                                            <p:fltVal val="0"/>
                                          </p:val>
                                        </p:tav>
                                        <p:tav tm="100000">
                                          <p:val>
                                            <p:strVal val="#ppt_w"/>
                                          </p:val>
                                        </p:tav>
                                      </p:tavLst>
                                    </p:anim>
                                    <p:anim calcmode="lin" valueType="num">
                                      <p:cBhvr>
                                        <p:cTn id="85" dur="500" fill="hold"/>
                                        <p:tgtEl>
                                          <p:spTgt spid="54"/>
                                        </p:tgtEl>
                                        <p:attrNameLst>
                                          <p:attrName>ppt_h</p:attrName>
                                        </p:attrNameLst>
                                      </p:cBhvr>
                                      <p:tavLst>
                                        <p:tav tm="0">
                                          <p:val>
                                            <p:fltVal val="0"/>
                                          </p:val>
                                        </p:tav>
                                        <p:tav tm="100000">
                                          <p:val>
                                            <p:strVal val="#ppt_h"/>
                                          </p:val>
                                        </p:tav>
                                      </p:tavLst>
                                    </p:anim>
                                    <p:anim calcmode="lin" valueType="num">
                                      <p:cBhvr>
                                        <p:cTn id="86" dur="500" fill="hold"/>
                                        <p:tgtEl>
                                          <p:spTgt spid="54"/>
                                        </p:tgtEl>
                                        <p:attrNameLst>
                                          <p:attrName>style.rotation</p:attrName>
                                        </p:attrNameLst>
                                      </p:cBhvr>
                                      <p:tavLst>
                                        <p:tav tm="0">
                                          <p:val>
                                            <p:fltVal val="360"/>
                                          </p:val>
                                        </p:tav>
                                        <p:tav tm="100000">
                                          <p:val>
                                            <p:fltVal val="0"/>
                                          </p:val>
                                        </p:tav>
                                      </p:tavLst>
                                    </p:anim>
                                    <p:animEffect transition="in" filter="fade">
                                      <p:cBhvr>
                                        <p:cTn id="87" dur="500"/>
                                        <p:tgtEl>
                                          <p:spTgt spid="54"/>
                                        </p:tgtEl>
                                      </p:cBhvr>
                                    </p:animEffect>
                                  </p:childTnLst>
                                </p:cTn>
                              </p:par>
                              <p:par>
                                <p:cTn id="88" presetID="53" presetClass="entr" presetSubtype="528" fill="hold" nodeType="withEffect">
                                  <p:stCondLst>
                                    <p:cond delay="0"/>
                                  </p:stCondLst>
                                  <p:childTnLst>
                                    <p:set>
                                      <p:cBhvr>
                                        <p:cTn id="89" dur="1" fill="hold">
                                          <p:stCondLst>
                                            <p:cond delay="0"/>
                                          </p:stCondLst>
                                        </p:cTn>
                                        <p:tgtEl>
                                          <p:spTgt spid="54"/>
                                        </p:tgtEl>
                                        <p:attrNameLst>
                                          <p:attrName>style.visibility</p:attrName>
                                        </p:attrNameLst>
                                      </p:cBhvr>
                                      <p:to>
                                        <p:strVal val="visible"/>
                                      </p:to>
                                    </p:set>
                                    <p:anim calcmode="lin" valueType="num">
                                      <p:cBhvr>
                                        <p:cTn id="90" dur="500" fill="hold"/>
                                        <p:tgtEl>
                                          <p:spTgt spid="54"/>
                                        </p:tgtEl>
                                        <p:attrNameLst>
                                          <p:attrName>ppt_w</p:attrName>
                                        </p:attrNameLst>
                                      </p:cBhvr>
                                      <p:tavLst>
                                        <p:tav tm="0">
                                          <p:val>
                                            <p:fltVal val="0"/>
                                          </p:val>
                                        </p:tav>
                                        <p:tav tm="100000">
                                          <p:val>
                                            <p:strVal val="#ppt_w"/>
                                          </p:val>
                                        </p:tav>
                                      </p:tavLst>
                                    </p:anim>
                                    <p:anim calcmode="lin" valueType="num">
                                      <p:cBhvr>
                                        <p:cTn id="91" dur="500" fill="hold"/>
                                        <p:tgtEl>
                                          <p:spTgt spid="54"/>
                                        </p:tgtEl>
                                        <p:attrNameLst>
                                          <p:attrName>ppt_h</p:attrName>
                                        </p:attrNameLst>
                                      </p:cBhvr>
                                      <p:tavLst>
                                        <p:tav tm="0">
                                          <p:val>
                                            <p:fltVal val="0"/>
                                          </p:val>
                                        </p:tav>
                                        <p:tav tm="100000">
                                          <p:val>
                                            <p:strVal val="#ppt_h"/>
                                          </p:val>
                                        </p:tav>
                                      </p:tavLst>
                                    </p:anim>
                                    <p:animEffect transition="in" filter="fade">
                                      <p:cBhvr>
                                        <p:cTn id="92" dur="500"/>
                                        <p:tgtEl>
                                          <p:spTgt spid="54"/>
                                        </p:tgtEl>
                                      </p:cBhvr>
                                    </p:animEffect>
                                    <p:anim calcmode="lin" valueType="num">
                                      <p:cBhvr>
                                        <p:cTn id="93" dur="500" fill="hold"/>
                                        <p:tgtEl>
                                          <p:spTgt spid="54"/>
                                        </p:tgtEl>
                                        <p:attrNameLst>
                                          <p:attrName>ppt_x</p:attrName>
                                        </p:attrNameLst>
                                      </p:cBhvr>
                                      <p:tavLst>
                                        <p:tav tm="0">
                                          <p:val>
                                            <p:fltVal val="0.5"/>
                                          </p:val>
                                        </p:tav>
                                        <p:tav tm="100000">
                                          <p:val>
                                            <p:strVal val="#ppt_x"/>
                                          </p:val>
                                        </p:tav>
                                      </p:tavLst>
                                    </p:anim>
                                    <p:anim calcmode="lin" valueType="num">
                                      <p:cBhvr>
                                        <p:cTn id="94" dur="500" fill="hold"/>
                                        <p:tgtEl>
                                          <p:spTgt spid="54"/>
                                        </p:tgtEl>
                                        <p:attrNameLst>
                                          <p:attrName>ppt_y</p:attrName>
                                        </p:attrNameLst>
                                      </p:cBhvr>
                                      <p:tavLst>
                                        <p:tav tm="0">
                                          <p:val>
                                            <p:fltVal val="0.5"/>
                                          </p:val>
                                        </p:tav>
                                        <p:tav tm="100000">
                                          <p:val>
                                            <p:strVal val="#ppt_y"/>
                                          </p:val>
                                        </p:tav>
                                      </p:tavLst>
                                    </p:anim>
                                  </p:childTnLst>
                                </p:cTn>
                              </p:par>
                            </p:childTnLst>
                          </p:cTn>
                        </p:par>
                        <p:par>
                          <p:cTn id="95" fill="hold">
                            <p:stCondLst>
                              <p:cond delay="1000"/>
                            </p:stCondLst>
                            <p:childTnLst>
                              <p:par>
                                <p:cTn id="96" presetID="2" presetClass="entr" presetSubtype="8" fill="hold" nodeType="after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500" fill="hold"/>
                                        <p:tgtEl>
                                          <p:spTgt spid="66"/>
                                        </p:tgtEl>
                                        <p:attrNameLst>
                                          <p:attrName>ppt_x</p:attrName>
                                        </p:attrNameLst>
                                      </p:cBhvr>
                                      <p:tavLst>
                                        <p:tav tm="0">
                                          <p:val>
                                            <p:strVal val="0-#ppt_w/2"/>
                                          </p:val>
                                        </p:tav>
                                        <p:tav tm="100000">
                                          <p:val>
                                            <p:strVal val="#ppt_x"/>
                                          </p:val>
                                        </p:tav>
                                      </p:tavLst>
                                    </p:anim>
                                    <p:anim calcmode="lin" valueType="num">
                                      <p:cBhvr additive="base">
                                        <p:cTn id="99" dur="500" fill="hold"/>
                                        <p:tgtEl>
                                          <p:spTgt spid="66"/>
                                        </p:tgtEl>
                                        <p:attrNameLst>
                                          <p:attrName>ppt_y</p:attrName>
                                        </p:attrNameLst>
                                      </p:cBhvr>
                                      <p:tavLst>
                                        <p:tav tm="0">
                                          <p:val>
                                            <p:strVal val="#ppt_y"/>
                                          </p:val>
                                        </p:tav>
                                        <p:tav tm="100000">
                                          <p:val>
                                            <p:strVal val="#ppt_y"/>
                                          </p:val>
                                        </p:tav>
                                      </p:tavLst>
                                    </p:anim>
                                  </p:childTnLst>
                                </p:cTn>
                              </p:par>
                              <p:par>
                                <p:cTn id="100" presetID="2" presetClass="entr" presetSubtype="8" fill="hold" nodeType="withEffect">
                                  <p:stCondLst>
                                    <p:cond delay="0"/>
                                  </p:stCondLst>
                                  <p:childTnLst>
                                    <p:set>
                                      <p:cBhvr>
                                        <p:cTn id="101" dur="1" fill="hold">
                                          <p:stCondLst>
                                            <p:cond delay="0"/>
                                          </p:stCondLst>
                                        </p:cTn>
                                        <p:tgtEl>
                                          <p:spTgt spid="69"/>
                                        </p:tgtEl>
                                        <p:attrNameLst>
                                          <p:attrName>style.visibility</p:attrName>
                                        </p:attrNameLst>
                                      </p:cBhvr>
                                      <p:to>
                                        <p:strVal val="visible"/>
                                      </p:to>
                                    </p:set>
                                    <p:anim calcmode="lin" valueType="num">
                                      <p:cBhvr additive="base">
                                        <p:cTn id="102" dur="500" fill="hold"/>
                                        <p:tgtEl>
                                          <p:spTgt spid="69"/>
                                        </p:tgtEl>
                                        <p:attrNameLst>
                                          <p:attrName>ppt_x</p:attrName>
                                        </p:attrNameLst>
                                      </p:cBhvr>
                                      <p:tavLst>
                                        <p:tav tm="0">
                                          <p:val>
                                            <p:strVal val="0-#ppt_w/2"/>
                                          </p:val>
                                        </p:tav>
                                        <p:tav tm="100000">
                                          <p:val>
                                            <p:strVal val="#ppt_x"/>
                                          </p:val>
                                        </p:tav>
                                      </p:tavLst>
                                    </p:anim>
                                    <p:anim calcmode="lin" valueType="num">
                                      <p:cBhvr additive="base">
                                        <p:cTn id="103" dur="500" fill="hold"/>
                                        <p:tgtEl>
                                          <p:spTgt spid="69"/>
                                        </p:tgtEl>
                                        <p:attrNameLst>
                                          <p:attrName>ppt_y</p:attrName>
                                        </p:attrNameLst>
                                      </p:cBhvr>
                                      <p:tavLst>
                                        <p:tav tm="0">
                                          <p:val>
                                            <p:strVal val="#ppt_y"/>
                                          </p:val>
                                        </p:tav>
                                        <p:tav tm="100000">
                                          <p:val>
                                            <p:strVal val="#ppt_y"/>
                                          </p:val>
                                        </p:tav>
                                      </p:tavLst>
                                    </p:anim>
                                  </p:childTnLst>
                                </p:cTn>
                              </p:par>
                              <p:par>
                                <p:cTn id="104" presetID="2" presetClass="entr" presetSubtype="2" fill="hold" nodeType="withEffect">
                                  <p:stCondLst>
                                    <p:cond delay="0"/>
                                  </p:stCondLst>
                                  <p:childTnLst>
                                    <p:set>
                                      <p:cBhvr>
                                        <p:cTn id="105" dur="1" fill="hold">
                                          <p:stCondLst>
                                            <p:cond delay="0"/>
                                          </p:stCondLst>
                                        </p:cTn>
                                        <p:tgtEl>
                                          <p:spTgt spid="60"/>
                                        </p:tgtEl>
                                        <p:attrNameLst>
                                          <p:attrName>style.visibility</p:attrName>
                                        </p:attrNameLst>
                                      </p:cBhvr>
                                      <p:to>
                                        <p:strVal val="visible"/>
                                      </p:to>
                                    </p:set>
                                    <p:anim calcmode="lin" valueType="num">
                                      <p:cBhvr additive="base">
                                        <p:cTn id="106" dur="500" fill="hold"/>
                                        <p:tgtEl>
                                          <p:spTgt spid="60"/>
                                        </p:tgtEl>
                                        <p:attrNameLst>
                                          <p:attrName>ppt_x</p:attrName>
                                        </p:attrNameLst>
                                      </p:cBhvr>
                                      <p:tavLst>
                                        <p:tav tm="0">
                                          <p:val>
                                            <p:strVal val="1+#ppt_w/2"/>
                                          </p:val>
                                        </p:tav>
                                        <p:tav tm="100000">
                                          <p:val>
                                            <p:strVal val="#ppt_x"/>
                                          </p:val>
                                        </p:tav>
                                      </p:tavLst>
                                    </p:anim>
                                    <p:anim calcmode="lin" valueType="num">
                                      <p:cBhvr additive="base">
                                        <p:cTn id="107" dur="500" fill="hold"/>
                                        <p:tgtEl>
                                          <p:spTgt spid="60"/>
                                        </p:tgtEl>
                                        <p:attrNameLst>
                                          <p:attrName>ppt_y</p:attrName>
                                        </p:attrNameLst>
                                      </p:cBhvr>
                                      <p:tavLst>
                                        <p:tav tm="0">
                                          <p:val>
                                            <p:strVal val="#ppt_y"/>
                                          </p:val>
                                        </p:tav>
                                        <p:tav tm="100000">
                                          <p:val>
                                            <p:strVal val="#ppt_y"/>
                                          </p:val>
                                        </p:tav>
                                      </p:tavLst>
                                    </p:anim>
                                  </p:childTnLst>
                                </p:cTn>
                              </p:par>
                              <p:par>
                                <p:cTn id="108" presetID="2" presetClass="entr" presetSubtype="2" fill="hold" nodeType="withEffect">
                                  <p:stCondLst>
                                    <p:cond delay="0"/>
                                  </p:stCondLst>
                                  <p:childTnLst>
                                    <p:set>
                                      <p:cBhvr>
                                        <p:cTn id="109" dur="1" fill="hold">
                                          <p:stCondLst>
                                            <p:cond delay="0"/>
                                          </p:stCondLst>
                                        </p:cTn>
                                        <p:tgtEl>
                                          <p:spTgt spid="63"/>
                                        </p:tgtEl>
                                        <p:attrNameLst>
                                          <p:attrName>style.visibility</p:attrName>
                                        </p:attrNameLst>
                                      </p:cBhvr>
                                      <p:to>
                                        <p:strVal val="visible"/>
                                      </p:to>
                                    </p:set>
                                    <p:anim calcmode="lin" valueType="num">
                                      <p:cBhvr additive="base">
                                        <p:cTn id="110" dur="500" fill="hold"/>
                                        <p:tgtEl>
                                          <p:spTgt spid="63"/>
                                        </p:tgtEl>
                                        <p:attrNameLst>
                                          <p:attrName>ppt_x</p:attrName>
                                        </p:attrNameLst>
                                      </p:cBhvr>
                                      <p:tavLst>
                                        <p:tav tm="0">
                                          <p:val>
                                            <p:strVal val="1+#ppt_w/2"/>
                                          </p:val>
                                        </p:tav>
                                        <p:tav tm="100000">
                                          <p:val>
                                            <p:strVal val="#ppt_x"/>
                                          </p:val>
                                        </p:tav>
                                      </p:tavLst>
                                    </p:anim>
                                    <p:anim calcmode="lin" valueType="num">
                                      <p:cBhvr additive="base">
                                        <p:cTn id="111" dur="500" fill="hold"/>
                                        <p:tgtEl>
                                          <p:spTgt spid="63"/>
                                        </p:tgtEl>
                                        <p:attrNameLst>
                                          <p:attrName>ppt_y</p:attrName>
                                        </p:attrNameLst>
                                      </p:cBhvr>
                                      <p:tavLst>
                                        <p:tav tm="0">
                                          <p:val>
                                            <p:strVal val="#ppt_y"/>
                                          </p:val>
                                        </p:tav>
                                        <p:tav tm="100000">
                                          <p:val>
                                            <p:strVal val="#ppt_y"/>
                                          </p:val>
                                        </p:tav>
                                      </p:tavLst>
                                    </p:anim>
                                  </p:childTnLst>
                                </p:cTn>
                              </p:par>
                              <p:par>
                                <p:cTn id="112" presetID="2" presetClass="entr" presetSubtype="8" fill="hold" nodeType="withEffect">
                                  <p:stCondLst>
                                    <p:cond delay="0"/>
                                  </p:stCondLst>
                                  <p:childTnLst>
                                    <p:set>
                                      <p:cBhvr>
                                        <p:cTn id="113" dur="1" fill="hold">
                                          <p:stCondLst>
                                            <p:cond delay="0"/>
                                          </p:stCondLst>
                                        </p:cTn>
                                        <p:tgtEl>
                                          <p:spTgt spid="75"/>
                                        </p:tgtEl>
                                        <p:attrNameLst>
                                          <p:attrName>style.visibility</p:attrName>
                                        </p:attrNameLst>
                                      </p:cBhvr>
                                      <p:to>
                                        <p:strVal val="visible"/>
                                      </p:to>
                                    </p:set>
                                    <p:anim calcmode="lin" valueType="num">
                                      <p:cBhvr additive="base">
                                        <p:cTn id="114" dur="500" fill="hold"/>
                                        <p:tgtEl>
                                          <p:spTgt spid="75"/>
                                        </p:tgtEl>
                                        <p:attrNameLst>
                                          <p:attrName>ppt_x</p:attrName>
                                        </p:attrNameLst>
                                      </p:cBhvr>
                                      <p:tavLst>
                                        <p:tav tm="0">
                                          <p:val>
                                            <p:strVal val="0-#ppt_w/2"/>
                                          </p:val>
                                        </p:tav>
                                        <p:tav tm="100000">
                                          <p:val>
                                            <p:strVal val="#ppt_x"/>
                                          </p:val>
                                        </p:tav>
                                      </p:tavLst>
                                    </p:anim>
                                    <p:anim calcmode="lin" valueType="num">
                                      <p:cBhvr additive="base">
                                        <p:cTn id="115" dur="500" fill="hold"/>
                                        <p:tgtEl>
                                          <p:spTgt spid="75"/>
                                        </p:tgtEl>
                                        <p:attrNameLst>
                                          <p:attrName>ppt_y</p:attrName>
                                        </p:attrNameLst>
                                      </p:cBhvr>
                                      <p:tavLst>
                                        <p:tav tm="0">
                                          <p:val>
                                            <p:strVal val="#ppt_y"/>
                                          </p:val>
                                        </p:tav>
                                        <p:tav tm="100000">
                                          <p:val>
                                            <p:strVal val="#ppt_y"/>
                                          </p:val>
                                        </p:tav>
                                      </p:tavLst>
                                    </p:anim>
                                  </p:childTnLst>
                                </p:cTn>
                              </p:par>
                              <p:par>
                                <p:cTn id="116" presetID="2" presetClass="entr" presetSubtype="2" fill="hold" nodeType="withEffect">
                                  <p:stCondLst>
                                    <p:cond delay="0"/>
                                  </p:stCondLst>
                                  <p:childTnLst>
                                    <p:set>
                                      <p:cBhvr>
                                        <p:cTn id="117" dur="1" fill="hold">
                                          <p:stCondLst>
                                            <p:cond delay="0"/>
                                          </p:stCondLst>
                                        </p:cTn>
                                        <p:tgtEl>
                                          <p:spTgt spid="72"/>
                                        </p:tgtEl>
                                        <p:attrNameLst>
                                          <p:attrName>style.visibility</p:attrName>
                                        </p:attrNameLst>
                                      </p:cBhvr>
                                      <p:to>
                                        <p:strVal val="visible"/>
                                      </p:to>
                                    </p:set>
                                    <p:anim calcmode="lin" valueType="num">
                                      <p:cBhvr additive="base">
                                        <p:cTn id="118" dur="500" fill="hold"/>
                                        <p:tgtEl>
                                          <p:spTgt spid="72"/>
                                        </p:tgtEl>
                                        <p:attrNameLst>
                                          <p:attrName>ppt_x</p:attrName>
                                        </p:attrNameLst>
                                      </p:cBhvr>
                                      <p:tavLst>
                                        <p:tav tm="0">
                                          <p:val>
                                            <p:strVal val="1+#ppt_w/2"/>
                                          </p:val>
                                        </p:tav>
                                        <p:tav tm="100000">
                                          <p:val>
                                            <p:strVal val="#ppt_x"/>
                                          </p:val>
                                        </p:tav>
                                      </p:tavLst>
                                    </p:anim>
                                    <p:anim calcmode="lin" valueType="num">
                                      <p:cBhvr additive="base">
                                        <p:cTn id="119"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2933815-B34A-40A0-895F-06550D2FC0A3}"/>
              </a:ext>
            </a:extLst>
          </p:cNvPr>
          <p:cNvSpPr txBox="1"/>
          <p:nvPr/>
        </p:nvSpPr>
        <p:spPr>
          <a:xfrm>
            <a:off x="1142706" y="670502"/>
            <a:ext cx="4269353" cy="523220"/>
          </a:xfrm>
          <a:prstGeom prst="rect">
            <a:avLst/>
          </a:prstGeom>
          <a:noFill/>
        </p:spPr>
        <p:txBody>
          <a:bodyPr wrap="square" rtlCol="0">
            <a:spAutoFit/>
            <a:scene3d>
              <a:camera prst="orthographicFront"/>
              <a:lightRig rig="threePt" dir="t"/>
            </a:scene3d>
            <a:sp3d contourW="12700"/>
          </a:bodyPr>
          <a:lstStyle/>
          <a:p>
            <a:pPr algn="ct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二、研究方法及过程</a:t>
            </a:r>
          </a:p>
        </p:txBody>
      </p:sp>
      <p:grpSp>
        <p:nvGrpSpPr>
          <p:cNvPr id="25" name="Group 1">
            <a:extLst>
              <a:ext uri="{FF2B5EF4-FFF2-40B4-BE49-F238E27FC236}">
                <a16:creationId xmlns:a16="http://schemas.microsoft.com/office/drawing/2014/main" id="{99B0172E-BCAD-4697-8A28-56562B7298D2}"/>
              </a:ext>
            </a:extLst>
          </p:cNvPr>
          <p:cNvGrpSpPr/>
          <p:nvPr/>
        </p:nvGrpSpPr>
        <p:grpSpPr>
          <a:xfrm>
            <a:off x="4613828" y="2345248"/>
            <a:ext cx="2905016" cy="3029440"/>
            <a:chOff x="4433859" y="2218765"/>
            <a:chExt cx="3533165" cy="3684494"/>
          </a:xfrm>
        </p:grpSpPr>
        <p:grpSp>
          <p:nvGrpSpPr>
            <p:cNvPr id="26" name="Group 2">
              <a:extLst>
                <a:ext uri="{FF2B5EF4-FFF2-40B4-BE49-F238E27FC236}">
                  <a16:creationId xmlns:a16="http://schemas.microsoft.com/office/drawing/2014/main" id="{E9280EC9-34FC-440A-9B4C-FE3B30FCF06C}"/>
                </a:ext>
              </a:extLst>
            </p:cNvPr>
            <p:cNvGrpSpPr/>
            <p:nvPr/>
          </p:nvGrpSpPr>
          <p:grpSpPr>
            <a:xfrm>
              <a:off x="4433859" y="2218765"/>
              <a:ext cx="3533165" cy="3684494"/>
              <a:chOff x="6277926" y="1615967"/>
              <a:chExt cx="3286239" cy="3282353"/>
            </a:xfrm>
            <a:solidFill>
              <a:srgbClr val="D8D8D8"/>
            </a:solidFill>
          </p:grpSpPr>
          <p:sp>
            <p:nvSpPr>
              <p:cNvPr id="31" name="îŝḷîḓé-Freeform: Shape 7">
                <a:extLst>
                  <a:ext uri="{FF2B5EF4-FFF2-40B4-BE49-F238E27FC236}">
                    <a16:creationId xmlns:a16="http://schemas.microsoft.com/office/drawing/2014/main" id="{49CEE685-77D1-4B3B-BF69-6B4712196DD3}"/>
                  </a:ext>
                </a:extLst>
              </p:cNvPr>
              <p:cNvSpPr>
                <a:spLocks/>
              </p:cNvSpPr>
              <p:nvPr/>
            </p:nvSpPr>
            <p:spPr bwMode="auto">
              <a:xfrm>
                <a:off x="7663446" y="1620629"/>
                <a:ext cx="1900719" cy="1958222"/>
              </a:xfrm>
              <a:custGeom>
                <a:avLst/>
                <a:gdLst>
                  <a:gd name="T0" fmla="*/ 286 w 2446"/>
                  <a:gd name="T1" fmla="*/ 0 h 2520"/>
                  <a:gd name="T2" fmla="*/ 314 w 2446"/>
                  <a:gd name="T3" fmla="*/ 0 h 2520"/>
                  <a:gd name="T4" fmla="*/ 391 w 2446"/>
                  <a:gd name="T5" fmla="*/ 0 h 2520"/>
                  <a:gd name="T6" fmla="*/ 427 w 2446"/>
                  <a:gd name="T7" fmla="*/ 0 h 2520"/>
                  <a:gd name="T8" fmla="*/ 505 w 2446"/>
                  <a:gd name="T9" fmla="*/ 0 h 2520"/>
                  <a:gd name="T10" fmla="*/ 577 w 2446"/>
                  <a:gd name="T11" fmla="*/ 0 h 2520"/>
                  <a:gd name="T12" fmla="*/ 729 w 2446"/>
                  <a:gd name="T13" fmla="*/ 0 h 2520"/>
                  <a:gd name="T14" fmla="*/ 864 w 2446"/>
                  <a:gd name="T15" fmla="*/ 0 h 2520"/>
                  <a:gd name="T16" fmla="*/ 1029 w 2446"/>
                  <a:gd name="T17" fmla="*/ 0 h 2520"/>
                  <a:gd name="T18" fmla="*/ 1232 w 2446"/>
                  <a:gd name="T19" fmla="*/ 0 h 2520"/>
                  <a:gd name="T20" fmla="*/ 1381 w 2446"/>
                  <a:gd name="T21" fmla="*/ 12 h 2520"/>
                  <a:gd name="T22" fmla="*/ 1525 w 2446"/>
                  <a:gd name="T23" fmla="*/ 41 h 2520"/>
                  <a:gd name="T24" fmla="*/ 1663 w 2446"/>
                  <a:gd name="T25" fmla="*/ 90 h 2520"/>
                  <a:gd name="T26" fmla="*/ 1793 w 2446"/>
                  <a:gd name="T27" fmla="*/ 157 h 2520"/>
                  <a:gd name="T28" fmla="*/ 1915 w 2446"/>
                  <a:gd name="T29" fmla="*/ 238 h 2520"/>
                  <a:gd name="T30" fmla="*/ 2027 w 2446"/>
                  <a:gd name="T31" fmla="*/ 334 h 2520"/>
                  <a:gd name="T32" fmla="*/ 2128 w 2446"/>
                  <a:gd name="T33" fmla="*/ 442 h 2520"/>
                  <a:gd name="T34" fmla="*/ 2218 w 2446"/>
                  <a:gd name="T35" fmla="*/ 560 h 2520"/>
                  <a:gd name="T36" fmla="*/ 2294 w 2446"/>
                  <a:gd name="T37" fmla="*/ 688 h 2520"/>
                  <a:gd name="T38" fmla="*/ 2356 w 2446"/>
                  <a:gd name="T39" fmla="*/ 824 h 2520"/>
                  <a:gd name="T40" fmla="*/ 2402 w 2446"/>
                  <a:gd name="T41" fmla="*/ 966 h 2520"/>
                  <a:gd name="T42" fmla="*/ 2433 w 2446"/>
                  <a:gd name="T43" fmla="*/ 1114 h 2520"/>
                  <a:gd name="T44" fmla="*/ 2446 w 2446"/>
                  <a:gd name="T45" fmla="*/ 1264 h 2520"/>
                  <a:gd name="T46" fmla="*/ 2439 w 2446"/>
                  <a:gd name="T47" fmla="*/ 1417 h 2520"/>
                  <a:gd name="T48" fmla="*/ 2412 w 2446"/>
                  <a:gd name="T49" fmla="*/ 1569 h 2520"/>
                  <a:gd name="T50" fmla="*/ 2366 w 2446"/>
                  <a:gd name="T51" fmla="*/ 1721 h 2520"/>
                  <a:gd name="T52" fmla="*/ 2297 w 2446"/>
                  <a:gd name="T53" fmla="*/ 1869 h 2520"/>
                  <a:gd name="T54" fmla="*/ 2205 w 2446"/>
                  <a:gd name="T55" fmla="*/ 2013 h 2520"/>
                  <a:gd name="T56" fmla="*/ 2087 w 2446"/>
                  <a:gd name="T57" fmla="*/ 2153 h 2520"/>
                  <a:gd name="T58" fmla="*/ 1945 w 2446"/>
                  <a:gd name="T59" fmla="*/ 2284 h 2520"/>
                  <a:gd name="T60" fmla="*/ 1777 w 2446"/>
                  <a:gd name="T61" fmla="*/ 2407 h 2520"/>
                  <a:gd name="T62" fmla="*/ 1579 w 2446"/>
                  <a:gd name="T63" fmla="*/ 2520 h 2520"/>
                  <a:gd name="T64" fmla="*/ 1534 w 2446"/>
                  <a:gd name="T65" fmla="*/ 2417 h 2520"/>
                  <a:gd name="T66" fmla="*/ 1484 w 2446"/>
                  <a:gd name="T67" fmla="*/ 2302 h 2520"/>
                  <a:gd name="T68" fmla="*/ 1428 w 2446"/>
                  <a:gd name="T69" fmla="*/ 2176 h 2520"/>
                  <a:gd name="T70" fmla="*/ 1370 w 2446"/>
                  <a:gd name="T71" fmla="*/ 2043 h 2520"/>
                  <a:gd name="T72" fmla="*/ 1309 w 2446"/>
                  <a:gd name="T73" fmla="*/ 1903 h 2520"/>
                  <a:gd name="T74" fmla="*/ 1246 w 2446"/>
                  <a:gd name="T75" fmla="*/ 1762 h 2520"/>
                  <a:gd name="T76" fmla="*/ 1184 w 2446"/>
                  <a:gd name="T77" fmla="*/ 1619 h 2520"/>
                  <a:gd name="T78" fmla="*/ 1123 w 2446"/>
                  <a:gd name="T79" fmla="*/ 1481 h 2520"/>
                  <a:gd name="T80" fmla="*/ 1064 w 2446"/>
                  <a:gd name="T81" fmla="*/ 1346 h 2520"/>
                  <a:gd name="T82" fmla="*/ 1008 w 2446"/>
                  <a:gd name="T83" fmla="*/ 1219 h 2520"/>
                  <a:gd name="T84" fmla="*/ 958 w 2446"/>
                  <a:gd name="T85" fmla="*/ 1104 h 2520"/>
                  <a:gd name="T86" fmla="*/ 911 w 2446"/>
                  <a:gd name="T87" fmla="*/ 1000 h 2520"/>
                  <a:gd name="T88" fmla="*/ 873 w 2446"/>
                  <a:gd name="T89" fmla="*/ 912 h 2520"/>
                  <a:gd name="T90" fmla="*/ 842 w 2446"/>
                  <a:gd name="T91" fmla="*/ 842 h 2520"/>
                  <a:gd name="T92" fmla="*/ 820 w 2446"/>
                  <a:gd name="T93" fmla="*/ 793 h 2520"/>
                  <a:gd name="T94" fmla="*/ 809 w 2446"/>
                  <a:gd name="T95" fmla="*/ 767 h 2520"/>
                  <a:gd name="T96" fmla="*/ 806 w 2446"/>
                  <a:gd name="T97" fmla="*/ 761 h 2520"/>
                  <a:gd name="T98" fmla="*/ 793 w 2446"/>
                  <a:gd name="T99" fmla="*/ 735 h 2520"/>
                  <a:gd name="T100" fmla="*/ 768 w 2446"/>
                  <a:gd name="T101" fmla="*/ 689 h 2520"/>
                  <a:gd name="T102" fmla="*/ 729 w 2446"/>
                  <a:gd name="T103" fmla="*/ 625 h 2520"/>
                  <a:gd name="T104" fmla="*/ 677 w 2446"/>
                  <a:gd name="T105" fmla="*/ 547 h 2520"/>
                  <a:gd name="T106" fmla="*/ 611 w 2446"/>
                  <a:gd name="T107" fmla="*/ 461 h 2520"/>
                  <a:gd name="T108" fmla="*/ 532 w 2446"/>
                  <a:gd name="T109" fmla="*/ 369 h 2520"/>
                  <a:gd name="T110" fmla="*/ 438 w 2446"/>
                  <a:gd name="T111" fmla="*/ 276 h 2520"/>
                  <a:gd name="T112" fmla="*/ 331 w 2446"/>
                  <a:gd name="T113" fmla="*/ 186 h 2520"/>
                  <a:gd name="T114" fmla="*/ 209 w 2446"/>
                  <a:gd name="T115" fmla="*/ 103 h 2520"/>
                  <a:gd name="T116" fmla="*/ 73 w 2446"/>
                  <a:gd name="T117" fmla="*/ 31 h 2520"/>
                  <a:gd name="T118" fmla="*/ 51 w 2446"/>
                  <a:gd name="T119" fmla="*/ 0 h 2520"/>
                  <a:gd name="T120" fmla="*/ 136 w 2446"/>
                  <a:gd name="T121" fmla="*/ 0 h 2520"/>
                  <a:gd name="T122" fmla="*/ 200 w 2446"/>
                  <a:gd name="T123" fmla="*/ 0 h 2520"/>
                  <a:gd name="T124" fmla="*/ 268 w 2446"/>
                  <a:gd name="T125" fmla="*/ 0 h 2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6" h="2520">
                    <a:moveTo>
                      <a:pt x="268" y="0"/>
                    </a:moveTo>
                    <a:lnTo>
                      <a:pt x="286" y="0"/>
                    </a:lnTo>
                    <a:lnTo>
                      <a:pt x="300" y="0"/>
                    </a:lnTo>
                    <a:lnTo>
                      <a:pt x="314" y="0"/>
                    </a:lnTo>
                    <a:lnTo>
                      <a:pt x="377" y="0"/>
                    </a:lnTo>
                    <a:lnTo>
                      <a:pt x="391" y="0"/>
                    </a:lnTo>
                    <a:lnTo>
                      <a:pt x="408" y="0"/>
                    </a:lnTo>
                    <a:lnTo>
                      <a:pt x="427" y="0"/>
                    </a:lnTo>
                    <a:lnTo>
                      <a:pt x="450" y="0"/>
                    </a:lnTo>
                    <a:lnTo>
                      <a:pt x="505" y="0"/>
                    </a:lnTo>
                    <a:lnTo>
                      <a:pt x="538" y="0"/>
                    </a:lnTo>
                    <a:lnTo>
                      <a:pt x="577" y="0"/>
                    </a:lnTo>
                    <a:lnTo>
                      <a:pt x="672" y="0"/>
                    </a:lnTo>
                    <a:lnTo>
                      <a:pt x="729" y="0"/>
                    </a:lnTo>
                    <a:lnTo>
                      <a:pt x="792" y="0"/>
                    </a:lnTo>
                    <a:lnTo>
                      <a:pt x="864" y="0"/>
                    </a:lnTo>
                    <a:lnTo>
                      <a:pt x="942" y="0"/>
                    </a:lnTo>
                    <a:lnTo>
                      <a:pt x="1029" y="0"/>
                    </a:lnTo>
                    <a:lnTo>
                      <a:pt x="1125" y="0"/>
                    </a:lnTo>
                    <a:lnTo>
                      <a:pt x="1232" y="0"/>
                    </a:lnTo>
                    <a:lnTo>
                      <a:pt x="1307" y="3"/>
                    </a:lnTo>
                    <a:lnTo>
                      <a:pt x="1381" y="12"/>
                    </a:lnTo>
                    <a:lnTo>
                      <a:pt x="1454" y="25"/>
                    </a:lnTo>
                    <a:lnTo>
                      <a:pt x="1525" y="41"/>
                    </a:lnTo>
                    <a:lnTo>
                      <a:pt x="1595" y="65"/>
                    </a:lnTo>
                    <a:lnTo>
                      <a:pt x="1663" y="90"/>
                    </a:lnTo>
                    <a:lnTo>
                      <a:pt x="1729" y="122"/>
                    </a:lnTo>
                    <a:lnTo>
                      <a:pt x="1793" y="157"/>
                    </a:lnTo>
                    <a:lnTo>
                      <a:pt x="1855" y="195"/>
                    </a:lnTo>
                    <a:lnTo>
                      <a:pt x="1915" y="238"/>
                    </a:lnTo>
                    <a:lnTo>
                      <a:pt x="1973" y="284"/>
                    </a:lnTo>
                    <a:lnTo>
                      <a:pt x="2027" y="334"/>
                    </a:lnTo>
                    <a:lnTo>
                      <a:pt x="2079" y="385"/>
                    </a:lnTo>
                    <a:lnTo>
                      <a:pt x="2128" y="442"/>
                    </a:lnTo>
                    <a:lnTo>
                      <a:pt x="2175" y="499"/>
                    </a:lnTo>
                    <a:lnTo>
                      <a:pt x="2218" y="560"/>
                    </a:lnTo>
                    <a:lnTo>
                      <a:pt x="2257" y="623"/>
                    </a:lnTo>
                    <a:lnTo>
                      <a:pt x="2294" y="688"/>
                    </a:lnTo>
                    <a:lnTo>
                      <a:pt x="2327" y="755"/>
                    </a:lnTo>
                    <a:lnTo>
                      <a:pt x="2356" y="824"/>
                    </a:lnTo>
                    <a:lnTo>
                      <a:pt x="2382" y="894"/>
                    </a:lnTo>
                    <a:lnTo>
                      <a:pt x="2402" y="966"/>
                    </a:lnTo>
                    <a:lnTo>
                      <a:pt x="2420" y="1039"/>
                    </a:lnTo>
                    <a:lnTo>
                      <a:pt x="2433" y="1114"/>
                    </a:lnTo>
                    <a:lnTo>
                      <a:pt x="2441" y="1188"/>
                    </a:lnTo>
                    <a:lnTo>
                      <a:pt x="2446" y="1264"/>
                    </a:lnTo>
                    <a:lnTo>
                      <a:pt x="2444" y="1340"/>
                    </a:lnTo>
                    <a:lnTo>
                      <a:pt x="2439" y="1417"/>
                    </a:lnTo>
                    <a:lnTo>
                      <a:pt x="2429" y="1492"/>
                    </a:lnTo>
                    <a:lnTo>
                      <a:pt x="2412" y="1569"/>
                    </a:lnTo>
                    <a:lnTo>
                      <a:pt x="2392" y="1645"/>
                    </a:lnTo>
                    <a:lnTo>
                      <a:pt x="2366" y="1721"/>
                    </a:lnTo>
                    <a:lnTo>
                      <a:pt x="2334" y="1795"/>
                    </a:lnTo>
                    <a:lnTo>
                      <a:pt x="2297" y="1869"/>
                    </a:lnTo>
                    <a:lnTo>
                      <a:pt x="2253" y="1942"/>
                    </a:lnTo>
                    <a:lnTo>
                      <a:pt x="2205" y="2013"/>
                    </a:lnTo>
                    <a:lnTo>
                      <a:pt x="2148" y="2084"/>
                    </a:lnTo>
                    <a:lnTo>
                      <a:pt x="2087" y="2153"/>
                    </a:lnTo>
                    <a:lnTo>
                      <a:pt x="2020" y="2220"/>
                    </a:lnTo>
                    <a:lnTo>
                      <a:pt x="1945" y="2284"/>
                    </a:lnTo>
                    <a:lnTo>
                      <a:pt x="1864" y="2347"/>
                    </a:lnTo>
                    <a:lnTo>
                      <a:pt x="1777" y="2407"/>
                    </a:lnTo>
                    <a:lnTo>
                      <a:pt x="1682" y="2465"/>
                    </a:lnTo>
                    <a:lnTo>
                      <a:pt x="1579" y="2520"/>
                    </a:lnTo>
                    <a:lnTo>
                      <a:pt x="1557" y="2470"/>
                    </a:lnTo>
                    <a:lnTo>
                      <a:pt x="1534" y="2417"/>
                    </a:lnTo>
                    <a:lnTo>
                      <a:pt x="1510" y="2361"/>
                    </a:lnTo>
                    <a:lnTo>
                      <a:pt x="1484" y="2302"/>
                    </a:lnTo>
                    <a:lnTo>
                      <a:pt x="1456" y="2240"/>
                    </a:lnTo>
                    <a:lnTo>
                      <a:pt x="1428" y="2176"/>
                    </a:lnTo>
                    <a:lnTo>
                      <a:pt x="1400" y="2110"/>
                    </a:lnTo>
                    <a:lnTo>
                      <a:pt x="1370" y="2043"/>
                    </a:lnTo>
                    <a:lnTo>
                      <a:pt x="1340" y="1973"/>
                    </a:lnTo>
                    <a:lnTo>
                      <a:pt x="1309" y="1903"/>
                    </a:lnTo>
                    <a:lnTo>
                      <a:pt x="1278" y="1832"/>
                    </a:lnTo>
                    <a:lnTo>
                      <a:pt x="1246" y="1762"/>
                    </a:lnTo>
                    <a:lnTo>
                      <a:pt x="1215" y="1691"/>
                    </a:lnTo>
                    <a:lnTo>
                      <a:pt x="1184" y="1619"/>
                    </a:lnTo>
                    <a:lnTo>
                      <a:pt x="1154" y="1550"/>
                    </a:lnTo>
                    <a:lnTo>
                      <a:pt x="1123" y="1481"/>
                    </a:lnTo>
                    <a:lnTo>
                      <a:pt x="1093" y="1413"/>
                    </a:lnTo>
                    <a:lnTo>
                      <a:pt x="1064" y="1346"/>
                    </a:lnTo>
                    <a:lnTo>
                      <a:pt x="1036" y="1282"/>
                    </a:lnTo>
                    <a:lnTo>
                      <a:pt x="1008" y="1219"/>
                    </a:lnTo>
                    <a:lnTo>
                      <a:pt x="982" y="1160"/>
                    </a:lnTo>
                    <a:lnTo>
                      <a:pt x="958" y="1104"/>
                    </a:lnTo>
                    <a:lnTo>
                      <a:pt x="933" y="1050"/>
                    </a:lnTo>
                    <a:lnTo>
                      <a:pt x="911" y="1000"/>
                    </a:lnTo>
                    <a:lnTo>
                      <a:pt x="891" y="953"/>
                    </a:lnTo>
                    <a:lnTo>
                      <a:pt x="873" y="912"/>
                    </a:lnTo>
                    <a:lnTo>
                      <a:pt x="856" y="875"/>
                    </a:lnTo>
                    <a:lnTo>
                      <a:pt x="842" y="842"/>
                    </a:lnTo>
                    <a:lnTo>
                      <a:pt x="831" y="815"/>
                    </a:lnTo>
                    <a:lnTo>
                      <a:pt x="820" y="793"/>
                    </a:lnTo>
                    <a:lnTo>
                      <a:pt x="814" y="778"/>
                    </a:lnTo>
                    <a:lnTo>
                      <a:pt x="809" y="767"/>
                    </a:lnTo>
                    <a:lnTo>
                      <a:pt x="808" y="764"/>
                    </a:lnTo>
                    <a:lnTo>
                      <a:pt x="806" y="761"/>
                    </a:lnTo>
                    <a:lnTo>
                      <a:pt x="801" y="751"/>
                    </a:lnTo>
                    <a:lnTo>
                      <a:pt x="793" y="735"/>
                    </a:lnTo>
                    <a:lnTo>
                      <a:pt x="782" y="715"/>
                    </a:lnTo>
                    <a:lnTo>
                      <a:pt x="768" y="689"/>
                    </a:lnTo>
                    <a:lnTo>
                      <a:pt x="750" y="658"/>
                    </a:lnTo>
                    <a:lnTo>
                      <a:pt x="729" y="625"/>
                    </a:lnTo>
                    <a:lnTo>
                      <a:pt x="704" y="587"/>
                    </a:lnTo>
                    <a:lnTo>
                      <a:pt x="677" y="547"/>
                    </a:lnTo>
                    <a:lnTo>
                      <a:pt x="646" y="505"/>
                    </a:lnTo>
                    <a:lnTo>
                      <a:pt x="611" y="461"/>
                    </a:lnTo>
                    <a:lnTo>
                      <a:pt x="573" y="415"/>
                    </a:lnTo>
                    <a:lnTo>
                      <a:pt x="532" y="369"/>
                    </a:lnTo>
                    <a:lnTo>
                      <a:pt x="487" y="322"/>
                    </a:lnTo>
                    <a:lnTo>
                      <a:pt x="438" y="276"/>
                    </a:lnTo>
                    <a:lnTo>
                      <a:pt x="386" y="230"/>
                    </a:lnTo>
                    <a:lnTo>
                      <a:pt x="331" y="186"/>
                    </a:lnTo>
                    <a:lnTo>
                      <a:pt x="272" y="143"/>
                    </a:lnTo>
                    <a:lnTo>
                      <a:pt x="209" y="103"/>
                    </a:lnTo>
                    <a:lnTo>
                      <a:pt x="144" y="66"/>
                    </a:lnTo>
                    <a:lnTo>
                      <a:pt x="73" y="31"/>
                    </a:lnTo>
                    <a:lnTo>
                      <a:pt x="0" y="0"/>
                    </a:lnTo>
                    <a:lnTo>
                      <a:pt x="51" y="0"/>
                    </a:lnTo>
                    <a:lnTo>
                      <a:pt x="96" y="0"/>
                    </a:lnTo>
                    <a:lnTo>
                      <a:pt x="136" y="0"/>
                    </a:lnTo>
                    <a:lnTo>
                      <a:pt x="170" y="0"/>
                    </a:lnTo>
                    <a:lnTo>
                      <a:pt x="200" y="0"/>
                    </a:lnTo>
                    <a:lnTo>
                      <a:pt x="249" y="0"/>
                    </a:lnTo>
                    <a:lnTo>
                      <a:pt x="268" y="0"/>
                    </a:lnTo>
                    <a:close/>
                  </a:path>
                </a:pathLst>
              </a:custGeom>
              <a:solidFill>
                <a:srgbClr val="9BA4F4"/>
              </a:solidFill>
              <a:ln w="0">
                <a:noFill/>
                <a:prstDash val="solid"/>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32" name="îŝḷîḓé-Freeform: Shape 8">
                <a:extLst>
                  <a:ext uri="{FF2B5EF4-FFF2-40B4-BE49-F238E27FC236}">
                    <a16:creationId xmlns:a16="http://schemas.microsoft.com/office/drawing/2014/main" id="{2A54E546-DA5E-4D87-A190-82A01B9CE208}"/>
                  </a:ext>
                </a:extLst>
              </p:cNvPr>
              <p:cNvSpPr>
                <a:spLocks/>
              </p:cNvSpPr>
              <p:nvPr/>
            </p:nvSpPr>
            <p:spPr bwMode="auto">
              <a:xfrm>
                <a:off x="6277926" y="1615967"/>
                <a:ext cx="1958222" cy="1900719"/>
              </a:xfrm>
              <a:custGeom>
                <a:avLst/>
                <a:gdLst>
                  <a:gd name="T0" fmla="*/ 1341 w 2520"/>
                  <a:gd name="T1" fmla="*/ 0 h 2446"/>
                  <a:gd name="T2" fmla="*/ 1493 w 2520"/>
                  <a:gd name="T3" fmla="*/ 17 h 2446"/>
                  <a:gd name="T4" fmla="*/ 1646 w 2520"/>
                  <a:gd name="T5" fmla="*/ 53 h 2446"/>
                  <a:gd name="T6" fmla="*/ 1796 w 2520"/>
                  <a:gd name="T7" fmla="*/ 112 h 2446"/>
                  <a:gd name="T8" fmla="*/ 1943 w 2520"/>
                  <a:gd name="T9" fmla="*/ 192 h 2446"/>
                  <a:gd name="T10" fmla="*/ 2086 w 2520"/>
                  <a:gd name="T11" fmla="*/ 296 h 2446"/>
                  <a:gd name="T12" fmla="*/ 2220 w 2520"/>
                  <a:gd name="T13" fmla="*/ 426 h 2446"/>
                  <a:gd name="T14" fmla="*/ 2348 w 2520"/>
                  <a:gd name="T15" fmla="*/ 581 h 2446"/>
                  <a:gd name="T16" fmla="*/ 2465 w 2520"/>
                  <a:gd name="T17" fmla="*/ 765 h 2446"/>
                  <a:gd name="T18" fmla="*/ 2471 w 2520"/>
                  <a:gd name="T19" fmla="*/ 888 h 2446"/>
                  <a:gd name="T20" fmla="*/ 2362 w 2520"/>
                  <a:gd name="T21" fmla="*/ 936 h 2446"/>
                  <a:gd name="T22" fmla="*/ 2241 w 2520"/>
                  <a:gd name="T23" fmla="*/ 989 h 2446"/>
                  <a:gd name="T24" fmla="*/ 2111 w 2520"/>
                  <a:gd name="T25" fmla="*/ 1047 h 2446"/>
                  <a:gd name="T26" fmla="*/ 1974 w 2520"/>
                  <a:gd name="T27" fmla="*/ 1107 h 2446"/>
                  <a:gd name="T28" fmla="*/ 1833 w 2520"/>
                  <a:gd name="T29" fmla="*/ 1169 h 2446"/>
                  <a:gd name="T30" fmla="*/ 1692 w 2520"/>
                  <a:gd name="T31" fmla="*/ 1231 h 2446"/>
                  <a:gd name="T32" fmla="*/ 1551 w 2520"/>
                  <a:gd name="T33" fmla="*/ 1293 h 2446"/>
                  <a:gd name="T34" fmla="*/ 1414 w 2520"/>
                  <a:gd name="T35" fmla="*/ 1353 h 2446"/>
                  <a:gd name="T36" fmla="*/ 1282 w 2520"/>
                  <a:gd name="T37" fmla="*/ 1411 h 2446"/>
                  <a:gd name="T38" fmla="*/ 1160 w 2520"/>
                  <a:gd name="T39" fmla="*/ 1465 h 2446"/>
                  <a:gd name="T40" fmla="*/ 1050 w 2520"/>
                  <a:gd name="T41" fmla="*/ 1512 h 2446"/>
                  <a:gd name="T42" fmla="*/ 955 w 2520"/>
                  <a:gd name="T43" fmla="*/ 1555 h 2446"/>
                  <a:gd name="T44" fmla="*/ 875 w 2520"/>
                  <a:gd name="T45" fmla="*/ 1589 h 2446"/>
                  <a:gd name="T46" fmla="*/ 815 w 2520"/>
                  <a:gd name="T47" fmla="*/ 1616 h 2446"/>
                  <a:gd name="T48" fmla="*/ 778 w 2520"/>
                  <a:gd name="T49" fmla="*/ 1633 h 2446"/>
                  <a:gd name="T50" fmla="*/ 764 w 2520"/>
                  <a:gd name="T51" fmla="*/ 1638 h 2446"/>
                  <a:gd name="T52" fmla="*/ 751 w 2520"/>
                  <a:gd name="T53" fmla="*/ 1644 h 2446"/>
                  <a:gd name="T54" fmla="*/ 715 w 2520"/>
                  <a:gd name="T55" fmla="*/ 1664 h 2446"/>
                  <a:gd name="T56" fmla="*/ 659 w 2520"/>
                  <a:gd name="T57" fmla="*/ 1697 h 2446"/>
                  <a:gd name="T58" fmla="*/ 587 w 2520"/>
                  <a:gd name="T59" fmla="*/ 1742 h 2446"/>
                  <a:gd name="T60" fmla="*/ 505 w 2520"/>
                  <a:gd name="T61" fmla="*/ 1801 h 2446"/>
                  <a:gd name="T62" fmla="*/ 414 w 2520"/>
                  <a:gd name="T63" fmla="*/ 1874 h 2446"/>
                  <a:gd name="T64" fmla="*/ 322 w 2520"/>
                  <a:gd name="T65" fmla="*/ 1960 h 2446"/>
                  <a:gd name="T66" fmla="*/ 229 w 2520"/>
                  <a:gd name="T67" fmla="*/ 2060 h 2446"/>
                  <a:gd name="T68" fmla="*/ 142 w 2520"/>
                  <a:gd name="T69" fmla="*/ 2174 h 2446"/>
                  <a:gd name="T70" fmla="*/ 64 w 2520"/>
                  <a:gd name="T71" fmla="*/ 2304 h 2446"/>
                  <a:gd name="T72" fmla="*/ 0 w 2520"/>
                  <a:gd name="T73" fmla="*/ 2446 h 2446"/>
                  <a:gd name="T74" fmla="*/ 0 w 2520"/>
                  <a:gd name="T75" fmla="*/ 2351 h 2446"/>
                  <a:gd name="T76" fmla="*/ 0 w 2520"/>
                  <a:gd name="T77" fmla="*/ 2277 h 2446"/>
                  <a:gd name="T78" fmla="*/ 0 w 2520"/>
                  <a:gd name="T79" fmla="*/ 2220 h 2446"/>
                  <a:gd name="T80" fmla="*/ 0 w 2520"/>
                  <a:gd name="T81" fmla="*/ 2141 h 2446"/>
                  <a:gd name="T82" fmla="*/ 0 w 2520"/>
                  <a:gd name="T83" fmla="*/ 2125 h 2446"/>
                  <a:gd name="T84" fmla="*/ 0 w 2520"/>
                  <a:gd name="T85" fmla="*/ 1416 h 2446"/>
                  <a:gd name="T86" fmla="*/ 0 w 2520"/>
                  <a:gd name="T87" fmla="*/ 1215 h 2446"/>
                  <a:gd name="T88" fmla="*/ 10 w 2520"/>
                  <a:gd name="T89" fmla="*/ 1065 h 2446"/>
                  <a:gd name="T90" fmla="*/ 41 w 2520"/>
                  <a:gd name="T91" fmla="*/ 921 h 2446"/>
                  <a:gd name="T92" fmla="*/ 90 w 2520"/>
                  <a:gd name="T93" fmla="*/ 782 h 2446"/>
                  <a:gd name="T94" fmla="*/ 156 w 2520"/>
                  <a:gd name="T95" fmla="*/ 653 h 2446"/>
                  <a:gd name="T96" fmla="*/ 237 w 2520"/>
                  <a:gd name="T97" fmla="*/ 531 h 2446"/>
                  <a:gd name="T98" fmla="*/ 333 w 2520"/>
                  <a:gd name="T99" fmla="*/ 418 h 2446"/>
                  <a:gd name="T100" fmla="*/ 441 w 2520"/>
                  <a:gd name="T101" fmla="*/ 317 h 2446"/>
                  <a:gd name="T102" fmla="*/ 560 w 2520"/>
                  <a:gd name="T103" fmla="*/ 227 h 2446"/>
                  <a:gd name="T104" fmla="*/ 688 w 2520"/>
                  <a:gd name="T105" fmla="*/ 151 h 2446"/>
                  <a:gd name="T106" fmla="*/ 824 w 2520"/>
                  <a:gd name="T107" fmla="*/ 90 h 2446"/>
                  <a:gd name="T108" fmla="*/ 966 w 2520"/>
                  <a:gd name="T109" fmla="*/ 42 h 2446"/>
                  <a:gd name="T110" fmla="*/ 1114 w 2520"/>
                  <a:gd name="T111" fmla="*/ 13 h 2446"/>
                  <a:gd name="T112" fmla="*/ 1264 w 2520"/>
                  <a:gd name="T113" fmla="*/ 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2446">
                    <a:moveTo>
                      <a:pt x="1264" y="0"/>
                    </a:moveTo>
                    <a:lnTo>
                      <a:pt x="1341" y="0"/>
                    </a:lnTo>
                    <a:lnTo>
                      <a:pt x="1416" y="6"/>
                    </a:lnTo>
                    <a:lnTo>
                      <a:pt x="1493" y="17"/>
                    </a:lnTo>
                    <a:lnTo>
                      <a:pt x="1569" y="32"/>
                    </a:lnTo>
                    <a:lnTo>
                      <a:pt x="1646" y="53"/>
                    </a:lnTo>
                    <a:lnTo>
                      <a:pt x="1721" y="80"/>
                    </a:lnTo>
                    <a:lnTo>
                      <a:pt x="1796" y="112"/>
                    </a:lnTo>
                    <a:lnTo>
                      <a:pt x="1870" y="149"/>
                    </a:lnTo>
                    <a:lnTo>
                      <a:pt x="1943" y="192"/>
                    </a:lnTo>
                    <a:lnTo>
                      <a:pt x="2015" y="241"/>
                    </a:lnTo>
                    <a:lnTo>
                      <a:pt x="2086" y="296"/>
                    </a:lnTo>
                    <a:lnTo>
                      <a:pt x="2153" y="358"/>
                    </a:lnTo>
                    <a:lnTo>
                      <a:pt x="2220" y="426"/>
                    </a:lnTo>
                    <a:lnTo>
                      <a:pt x="2285" y="500"/>
                    </a:lnTo>
                    <a:lnTo>
                      <a:pt x="2348" y="581"/>
                    </a:lnTo>
                    <a:lnTo>
                      <a:pt x="2409" y="670"/>
                    </a:lnTo>
                    <a:lnTo>
                      <a:pt x="2465" y="765"/>
                    </a:lnTo>
                    <a:lnTo>
                      <a:pt x="2520" y="866"/>
                    </a:lnTo>
                    <a:lnTo>
                      <a:pt x="2471" y="888"/>
                    </a:lnTo>
                    <a:lnTo>
                      <a:pt x="2419" y="911"/>
                    </a:lnTo>
                    <a:lnTo>
                      <a:pt x="2362" y="936"/>
                    </a:lnTo>
                    <a:lnTo>
                      <a:pt x="2303" y="962"/>
                    </a:lnTo>
                    <a:lnTo>
                      <a:pt x="2241" y="989"/>
                    </a:lnTo>
                    <a:lnTo>
                      <a:pt x="2177" y="1017"/>
                    </a:lnTo>
                    <a:lnTo>
                      <a:pt x="2111" y="1047"/>
                    </a:lnTo>
                    <a:lnTo>
                      <a:pt x="2043" y="1076"/>
                    </a:lnTo>
                    <a:lnTo>
                      <a:pt x="1974" y="1107"/>
                    </a:lnTo>
                    <a:lnTo>
                      <a:pt x="1905" y="1138"/>
                    </a:lnTo>
                    <a:lnTo>
                      <a:pt x="1833" y="1169"/>
                    </a:lnTo>
                    <a:lnTo>
                      <a:pt x="1763" y="1199"/>
                    </a:lnTo>
                    <a:lnTo>
                      <a:pt x="1692" y="1231"/>
                    </a:lnTo>
                    <a:lnTo>
                      <a:pt x="1620" y="1262"/>
                    </a:lnTo>
                    <a:lnTo>
                      <a:pt x="1551" y="1293"/>
                    </a:lnTo>
                    <a:lnTo>
                      <a:pt x="1482" y="1324"/>
                    </a:lnTo>
                    <a:lnTo>
                      <a:pt x="1414" y="1353"/>
                    </a:lnTo>
                    <a:lnTo>
                      <a:pt x="1347" y="1383"/>
                    </a:lnTo>
                    <a:lnTo>
                      <a:pt x="1282" y="1411"/>
                    </a:lnTo>
                    <a:lnTo>
                      <a:pt x="1220" y="1438"/>
                    </a:lnTo>
                    <a:lnTo>
                      <a:pt x="1160" y="1465"/>
                    </a:lnTo>
                    <a:lnTo>
                      <a:pt x="1104" y="1489"/>
                    </a:lnTo>
                    <a:lnTo>
                      <a:pt x="1050" y="1512"/>
                    </a:lnTo>
                    <a:lnTo>
                      <a:pt x="1001" y="1534"/>
                    </a:lnTo>
                    <a:lnTo>
                      <a:pt x="955" y="1555"/>
                    </a:lnTo>
                    <a:lnTo>
                      <a:pt x="913" y="1574"/>
                    </a:lnTo>
                    <a:lnTo>
                      <a:pt x="875" y="1589"/>
                    </a:lnTo>
                    <a:lnTo>
                      <a:pt x="842" y="1605"/>
                    </a:lnTo>
                    <a:lnTo>
                      <a:pt x="815" y="1616"/>
                    </a:lnTo>
                    <a:lnTo>
                      <a:pt x="793" y="1625"/>
                    </a:lnTo>
                    <a:lnTo>
                      <a:pt x="778" y="1633"/>
                    </a:lnTo>
                    <a:lnTo>
                      <a:pt x="768" y="1637"/>
                    </a:lnTo>
                    <a:lnTo>
                      <a:pt x="764" y="1638"/>
                    </a:lnTo>
                    <a:lnTo>
                      <a:pt x="761" y="1641"/>
                    </a:lnTo>
                    <a:lnTo>
                      <a:pt x="751" y="1644"/>
                    </a:lnTo>
                    <a:lnTo>
                      <a:pt x="736" y="1653"/>
                    </a:lnTo>
                    <a:lnTo>
                      <a:pt x="715" y="1664"/>
                    </a:lnTo>
                    <a:lnTo>
                      <a:pt x="688" y="1679"/>
                    </a:lnTo>
                    <a:lnTo>
                      <a:pt x="659" y="1697"/>
                    </a:lnTo>
                    <a:lnTo>
                      <a:pt x="624" y="1718"/>
                    </a:lnTo>
                    <a:lnTo>
                      <a:pt x="587" y="1742"/>
                    </a:lnTo>
                    <a:lnTo>
                      <a:pt x="547" y="1770"/>
                    </a:lnTo>
                    <a:lnTo>
                      <a:pt x="505" y="1801"/>
                    </a:lnTo>
                    <a:lnTo>
                      <a:pt x="460" y="1836"/>
                    </a:lnTo>
                    <a:lnTo>
                      <a:pt x="414" y="1874"/>
                    </a:lnTo>
                    <a:lnTo>
                      <a:pt x="368" y="1915"/>
                    </a:lnTo>
                    <a:lnTo>
                      <a:pt x="322" y="1960"/>
                    </a:lnTo>
                    <a:lnTo>
                      <a:pt x="276" y="2009"/>
                    </a:lnTo>
                    <a:lnTo>
                      <a:pt x="229" y="2060"/>
                    </a:lnTo>
                    <a:lnTo>
                      <a:pt x="185" y="2115"/>
                    </a:lnTo>
                    <a:lnTo>
                      <a:pt x="142" y="2174"/>
                    </a:lnTo>
                    <a:lnTo>
                      <a:pt x="103" y="2237"/>
                    </a:lnTo>
                    <a:lnTo>
                      <a:pt x="64" y="2304"/>
                    </a:lnTo>
                    <a:lnTo>
                      <a:pt x="31" y="2373"/>
                    </a:lnTo>
                    <a:lnTo>
                      <a:pt x="0" y="2446"/>
                    </a:lnTo>
                    <a:lnTo>
                      <a:pt x="0" y="2396"/>
                    </a:lnTo>
                    <a:lnTo>
                      <a:pt x="0" y="2351"/>
                    </a:lnTo>
                    <a:lnTo>
                      <a:pt x="0" y="2311"/>
                    </a:lnTo>
                    <a:lnTo>
                      <a:pt x="0" y="2277"/>
                    </a:lnTo>
                    <a:lnTo>
                      <a:pt x="0" y="2236"/>
                    </a:lnTo>
                    <a:lnTo>
                      <a:pt x="0" y="2220"/>
                    </a:lnTo>
                    <a:lnTo>
                      <a:pt x="0" y="2197"/>
                    </a:lnTo>
                    <a:lnTo>
                      <a:pt x="0" y="2141"/>
                    </a:lnTo>
                    <a:lnTo>
                      <a:pt x="0" y="2133"/>
                    </a:lnTo>
                    <a:lnTo>
                      <a:pt x="0" y="2125"/>
                    </a:lnTo>
                    <a:lnTo>
                      <a:pt x="0" y="1469"/>
                    </a:lnTo>
                    <a:lnTo>
                      <a:pt x="0" y="1416"/>
                    </a:lnTo>
                    <a:lnTo>
                      <a:pt x="0" y="1320"/>
                    </a:lnTo>
                    <a:lnTo>
                      <a:pt x="0" y="1215"/>
                    </a:lnTo>
                    <a:lnTo>
                      <a:pt x="3" y="1139"/>
                    </a:lnTo>
                    <a:lnTo>
                      <a:pt x="10" y="1065"/>
                    </a:lnTo>
                    <a:lnTo>
                      <a:pt x="23" y="992"/>
                    </a:lnTo>
                    <a:lnTo>
                      <a:pt x="41" y="921"/>
                    </a:lnTo>
                    <a:lnTo>
                      <a:pt x="63" y="850"/>
                    </a:lnTo>
                    <a:lnTo>
                      <a:pt x="90" y="782"/>
                    </a:lnTo>
                    <a:lnTo>
                      <a:pt x="120" y="717"/>
                    </a:lnTo>
                    <a:lnTo>
                      <a:pt x="156" y="653"/>
                    </a:lnTo>
                    <a:lnTo>
                      <a:pt x="195" y="590"/>
                    </a:lnTo>
                    <a:lnTo>
                      <a:pt x="237" y="531"/>
                    </a:lnTo>
                    <a:lnTo>
                      <a:pt x="283" y="473"/>
                    </a:lnTo>
                    <a:lnTo>
                      <a:pt x="333" y="418"/>
                    </a:lnTo>
                    <a:lnTo>
                      <a:pt x="386" y="366"/>
                    </a:lnTo>
                    <a:lnTo>
                      <a:pt x="441" y="317"/>
                    </a:lnTo>
                    <a:lnTo>
                      <a:pt x="499" y="271"/>
                    </a:lnTo>
                    <a:lnTo>
                      <a:pt x="560" y="227"/>
                    </a:lnTo>
                    <a:lnTo>
                      <a:pt x="623" y="187"/>
                    </a:lnTo>
                    <a:lnTo>
                      <a:pt x="688" y="151"/>
                    </a:lnTo>
                    <a:lnTo>
                      <a:pt x="755" y="118"/>
                    </a:lnTo>
                    <a:lnTo>
                      <a:pt x="824" y="90"/>
                    </a:lnTo>
                    <a:lnTo>
                      <a:pt x="895" y="64"/>
                    </a:lnTo>
                    <a:lnTo>
                      <a:pt x="966" y="42"/>
                    </a:lnTo>
                    <a:lnTo>
                      <a:pt x="1040" y="26"/>
                    </a:lnTo>
                    <a:lnTo>
                      <a:pt x="1114" y="13"/>
                    </a:lnTo>
                    <a:lnTo>
                      <a:pt x="1188" y="4"/>
                    </a:lnTo>
                    <a:lnTo>
                      <a:pt x="1264" y="0"/>
                    </a:lnTo>
                    <a:close/>
                  </a:path>
                </a:pathLst>
              </a:custGeom>
              <a:solidFill>
                <a:srgbClr val="9FCEFA"/>
              </a:solidFill>
              <a:ln w="0">
                <a:noFill/>
                <a:prstDash val="solid"/>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33" name="îŝḷîḓé-Freeform: Shape 9">
                <a:extLst>
                  <a:ext uri="{FF2B5EF4-FFF2-40B4-BE49-F238E27FC236}">
                    <a16:creationId xmlns:a16="http://schemas.microsoft.com/office/drawing/2014/main" id="{8FEBE9F4-A9D7-4AB9-A5CF-35E13A897B50}"/>
                  </a:ext>
                </a:extLst>
              </p:cNvPr>
              <p:cNvSpPr>
                <a:spLocks/>
              </p:cNvSpPr>
              <p:nvPr/>
            </p:nvSpPr>
            <p:spPr bwMode="auto">
              <a:xfrm>
                <a:off x="6278702" y="2938544"/>
                <a:ext cx="1899942" cy="1959776"/>
              </a:xfrm>
              <a:custGeom>
                <a:avLst/>
                <a:gdLst>
                  <a:gd name="T0" fmla="*/ 887 w 2445"/>
                  <a:gd name="T1" fmla="*/ 49 h 2522"/>
                  <a:gd name="T2" fmla="*/ 935 w 2445"/>
                  <a:gd name="T3" fmla="*/ 158 h 2522"/>
                  <a:gd name="T4" fmla="*/ 989 w 2445"/>
                  <a:gd name="T5" fmla="*/ 279 h 2522"/>
                  <a:gd name="T6" fmla="*/ 1045 w 2445"/>
                  <a:gd name="T7" fmla="*/ 408 h 2522"/>
                  <a:gd name="T8" fmla="*/ 1105 w 2445"/>
                  <a:gd name="T9" fmla="*/ 547 h 2522"/>
                  <a:gd name="T10" fmla="*/ 1168 w 2445"/>
                  <a:gd name="T11" fmla="*/ 686 h 2522"/>
                  <a:gd name="T12" fmla="*/ 1230 w 2445"/>
                  <a:gd name="T13" fmla="*/ 829 h 2522"/>
                  <a:gd name="T14" fmla="*/ 1292 w 2445"/>
                  <a:gd name="T15" fmla="*/ 970 h 2522"/>
                  <a:gd name="T16" fmla="*/ 1353 w 2445"/>
                  <a:gd name="T17" fmla="*/ 1107 h 2522"/>
                  <a:gd name="T18" fmla="*/ 1410 w 2445"/>
                  <a:gd name="T19" fmla="*/ 1238 h 2522"/>
                  <a:gd name="T20" fmla="*/ 1463 w 2445"/>
                  <a:gd name="T21" fmla="*/ 1360 h 2522"/>
                  <a:gd name="T22" fmla="*/ 1512 w 2445"/>
                  <a:gd name="T23" fmla="*/ 1470 h 2522"/>
                  <a:gd name="T24" fmla="*/ 1554 w 2445"/>
                  <a:gd name="T25" fmla="*/ 1566 h 2522"/>
                  <a:gd name="T26" fmla="*/ 1588 w 2445"/>
                  <a:gd name="T27" fmla="*/ 1646 h 2522"/>
                  <a:gd name="T28" fmla="*/ 1615 w 2445"/>
                  <a:gd name="T29" fmla="*/ 1706 h 2522"/>
                  <a:gd name="T30" fmla="*/ 1632 w 2445"/>
                  <a:gd name="T31" fmla="*/ 1743 h 2522"/>
                  <a:gd name="T32" fmla="*/ 1637 w 2445"/>
                  <a:gd name="T33" fmla="*/ 1756 h 2522"/>
                  <a:gd name="T34" fmla="*/ 1644 w 2445"/>
                  <a:gd name="T35" fmla="*/ 1770 h 2522"/>
                  <a:gd name="T36" fmla="*/ 1663 w 2445"/>
                  <a:gd name="T37" fmla="*/ 1806 h 2522"/>
                  <a:gd name="T38" fmla="*/ 1695 w 2445"/>
                  <a:gd name="T39" fmla="*/ 1863 h 2522"/>
                  <a:gd name="T40" fmla="*/ 1741 w 2445"/>
                  <a:gd name="T41" fmla="*/ 1935 h 2522"/>
                  <a:gd name="T42" fmla="*/ 1800 w 2445"/>
                  <a:gd name="T43" fmla="*/ 2017 h 2522"/>
                  <a:gd name="T44" fmla="*/ 1872 w 2445"/>
                  <a:gd name="T45" fmla="*/ 2106 h 2522"/>
                  <a:gd name="T46" fmla="*/ 1959 w 2445"/>
                  <a:gd name="T47" fmla="*/ 2200 h 2522"/>
                  <a:gd name="T48" fmla="*/ 2059 w 2445"/>
                  <a:gd name="T49" fmla="*/ 2292 h 2522"/>
                  <a:gd name="T50" fmla="*/ 2173 w 2445"/>
                  <a:gd name="T51" fmla="*/ 2380 h 2522"/>
                  <a:gd name="T52" fmla="*/ 2301 w 2445"/>
                  <a:gd name="T53" fmla="*/ 2457 h 2522"/>
                  <a:gd name="T54" fmla="*/ 2445 w 2445"/>
                  <a:gd name="T55" fmla="*/ 2522 h 2522"/>
                  <a:gd name="T56" fmla="*/ 2349 w 2445"/>
                  <a:gd name="T57" fmla="*/ 2522 h 2522"/>
                  <a:gd name="T58" fmla="*/ 2274 w 2445"/>
                  <a:gd name="T59" fmla="*/ 2522 h 2522"/>
                  <a:gd name="T60" fmla="*/ 2234 w 2445"/>
                  <a:gd name="T61" fmla="*/ 2522 h 2522"/>
                  <a:gd name="T62" fmla="*/ 2196 w 2445"/>
                  <a:gd name="T63" fmla="*/ 2522 h 2522"/>
                  <a:gd name="T64" fmla="*/ 2131 w 2445"/>
                  <a:gd name="T65" fmla="*/ 2522 h 2522"/>
                  <a:gd name="T66" fmla="*/ 2095 w 2445"/>
                  <a:gd name="T67" fmla="*/ 2522 h 2522"/>
                  <a:gd name="T68" fmla="*/ 2069 w 2445"/>
                  <a:gd name="T69" fmla="*/ 2522 h 2522"/>
                  <a:gd name="T70" fmla="*/ 2037 w 2445"/>
                  <a:gd name="T71" fmla="*/ 2522 h 2522"/>
                  <a:gd name="T72" fmla="*/ 1927 w 2445"/>
                  <a:gd name="T73" fmla="*/ 2522 h 2522"/>
                  <a:gd name="T74" fmla="*/ 1868 w 2445"/>
                  <a:gd name="T75" fmla="*/ 2522 h 2522"/>
                  <a:gd name="T76" fmla="*/ 1582 w 2445"/>
                  <a:gd name="T77" fmla="*/ 2522 h 2522"/>
                  <a:gd name="T78" fmla="*/ 1468 w 2445"/>
                  <a:gd name="T79" fmla="*/ 2522 h 2522"/>
                  <a:gd name="T80" fmla="*/ 1319 w 2445"/>
                  <a:gd name="T81" fmla="*/ 2522 h 2522"/>
                  <a:gd name="T82" fmla="*/ 1139 w 2445"/>
                  <a:gd name="T83" fmla="*/ 2519 h 2522"/>
                  <a:gd name="T84" fmla="*/ 991 w 2445"/>
                  <a:gd name="T85" fmla="*/ 2499 h 2522"/>
                  <a:gd name="T86" fmla="*/ 850 w 2445"/>
                  <a:gd name="T87" fmla="*/ 2458 h 2522"/>
                  <a:gd name="T88" fmla="*/ 716 w 2445"/>
                  <a:gd name="T89" fmla="*/ 2400 h 2522"/>
                  <a:gd name="T90" fmla="*/ 590 w 2445"/>
                  <a:gd name="T91" fmla="*/ 2327 h 2522"/>
                  <a:gd name="T92" fmla="*/ 473 w 2445"/>
                  <a:gd name="T93" fmla="*/ 2239 h 2522"/>
                  <a:gd name="T94" fmla="*/ 366 w 2445"/>
                  <a:gd name="T95" fmla="*/ 2136 h 2522"/>
                  <a:gd name="T96" fmla="*/ 271 w 2445"/>
                  <a:gd name="T97" fmla="*/ 2023 h 2522"/>
                  <a:gd name="T98" fmla="*/ 187 w 2445"/>
                  <a:gd name="T99" fmla="*/ 1899 h 2522"/>
                  <a:gd name="T100" fmla="*/ 118 w 2445"/>
                  <a:gd name="T101" fmla="*/ 1766 h 2522"/>
                  <a:gd name="T102" fmla="*/ 64 w 2445"/>
                  <a:gd name="T103" fmla="*/ 1627 h 2522"/>
                  <a:gd name="T104" fmla="*/ 26 w 2445"/>
                  <a:gd name="T105" fmla="*/ 1482 h 2522"/>
                  <a:gd name="T106" fmla="*/ 4 w 2445"/>
                  <a:gd name="T107" fmla="*/ 1333 h 2522"/>
                  <a:gd name="T108" fmla="*/ 0 w 2445"/>
                  <a:gd name="T109" fmla="*/ 1180 h 2522"/>
                  <a:gd name="T110" fmla="*/ 17 w 2445"/>
                  <a:gd name="T111" fmla="*/ 1028 h 2522"/>
                  <a:gd name="T112" fmla="*/ 53 w 2445"/>
                  <a:gd name="T113" fmla="*/ 875 h 2522"/>
                  <a:gd name="T114" fmla="*/ 111 w 2445"/>
                  <a:gd name="T115" fmla="*/ 725 h 2522"/>
                  <a:gd name="T116" fmla="*/ 191 w 2445"/>
                  <a:gd name="T117" fmla="*/ 577 h 2522"/>
                  <a:gd name="T118" fmla="*/ 296 w 2445"/>
                  <a:gd name="T119" fmla="*/ 435 h 2522"/>
                  <a:gd name="T120" fmla="*/ 426 w 2445"/>
                  <a:gd name="T121" fmla="*/ 300 h 2522"/>
                  <a:gd name="T122" fmla="*/ 581 w 2445"/>
                  <a:gd name="T123" fmla="*/ 172 h 2522"/>
                  <a:gd name="T124" fmla="*/ 764 w 2445"/>
                  <a:gd name="T125" fmla="*/ 54 h 2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5" h="2522">
                    <a:moveTo>
                      <a:pt x="866" y="0"/>
                    </a:moveTo>
                    <a:lnTo>
                      <a:pt x="887" y="49"/>
                    </a:lnTo>
                    <a:lnTo>
                      <a:pt x="910" y="102"/>
                    </a:lnTo>
                    <a:lnTo>
                      <a:pt x="935" y="158"/>
                    </a:lnTo>
                    <a:lnTo>
                      <a:pt x="962" y="217"/>
                    </a:lnTo>
                    <a:lnTo>
                      <a:pt x="989" y="279"/>
                    </a:lnTo>
                    <a:lnTo>
                      <a:pt x="1017" y="343"/>
                    </a:lnTo>
                    <a:lnTo>
                      <a:pt x="1045" y="408"/>
                    </a:lnTo>
                    <a:lnTo>
                      <a:pt x="1076" y="477"/>
                    </a:lnTo>
                    <a:lnTo>
                      <a:pt x="1105" y="547"/>
                    </a:lnTo>
                    <a:lnTo>
                      <a:pt x="1136" y="616"/>
                    </a:lnTo>
                    <a:lnTo>
                      <a:pt x="1168" y="686"/>
                    </a:lnTo>
                    <a:lnTo>
                      <a:pt x="1199" y="758"/>
                    </a:lnTo>
                    <a:lnTo>
                      <a:pt x="1230" y="829"/>
                    </a:lnTo>
                    <a:lnTo>
                      <a:pt x="1262" y="899"/>
                    </a:lnTo>
                    <a:lnTo>
                      <a:pt x="1292" y="970"/>
                    </a:lnTo>
                    <a:lnTo>
                      <a:pt x="1322" y="1039"/>
                    </a:lnTo>
                    <a:lnTo>
                      <a:pt x="1353" y="1107"/>
                    </a:lnTo>
                    <a:lnTo>
                      <a:pt x="1381" y="1174"/>
                    </a:lnTo>
                    <a:lnTo>
                      <a:pt x="1410" y="1238"/>
                    </a:lnTo>
                    <a:lnTo>
                      <a:pt x="1437" y="1301"/>
                    </a:lnTo>
                    <a:lnTo>
                      <a:pt x="1463" y="1360"/>
                    </a:lnTo>
                    <a:lnTo>
                      <a:pt x="1488" y="1418"/>
                    </a:lnTo>
                    <a:lnTo>
                      <a:pt x="1512" y="1470"/>
                    </a:lnTo>
                    <a:lnTo>
                      <a:pt x="1533" y="1520"/>
                    </a:lnTo>
                    <a:lnTo>
                      <a:pt x="1554" y="1566"/>
                    </a:lnTo>
                    <a:lnTo>
                      <a:pt x="1572" y="1609"/>
                    </a:lnTo>
                    <a:lnTo>
                      <a:pt x="1588" y="1646"/>
                    </a:lnTo>
                    <a:lnTo>
                      <a:pt x="1603" y="1678"/>
                    </a:lnTo>
                    <a:lnTo>
                      <a:pt x="1615" y="1706"/>
                    </a:lnTo>
                    <a:lnTo>
                      <a:pt x="1624" y="1728"/>
                    </a:lnTo>
                    <a:lnTo>
                      <a:pt x="1632" y="1743"/>
                    </a:lnTo>
                    <a:lnTo>
                      <a:pt x="1636" y="1754"/>
                    </a:lnTo>
                    <a:lnTo>
                      <a:pt x="1637" y="1756"/>
                    </a:lnTo>
                    <a:lnTo>
                      <a:pt x="1638" y="1760"/>
                    </a:lnTo>
                    <a:lnTo>
                      <a:pt x="1644" y="1770"/>
                    </a:lnTo>
                    <a:lnTo>
                      <a:pt x="1651" y="1786"/>
                    </a:lnTo>
                    <a:lnTo>
                      <a:pt x="1663" y="1806"/>
                    </a:lnTo>
                    <a:lnTo>
                      <a:pt x="1677" y="1832"/>
                    </a:lnTo>
                    <a:lnTo>
                      <a:pt x="1695" y="1863"/>
                    </a:lnTo>
                    <a:lnTo>
                      <a:pt x="1717" y="1897"/>
                    </a:lnTo>
                    <a:lnTo>
                      <a:pt x="1741" y="1935"/>
                    </a:lnTo>
                    <a:lnTo>
                      <a:pt x="1768" y="1974"/>
                    </a:lnTo>
                    <a:lnTo>
                      <a:pt x="1800" y="2017"/>
                    </a:lnTo>
                    <a:lnTo>
                      <a:pt x="1835" y="2062"/>
                    </a:lnTo>
                    <a:lnTo>
                      <a:pt x="1872" y="2106"/>
                    </a:lnTo>
                    <a:lnTo>
                      <a:pt x="1914" y="2154"/>
                    </a:lnTo>
                    <a:lnTo>
                      <a:pt x="1959" y="2200"/>
                    </a:lnTo>
                    <a:lnTo>
                      <a:pt x="2006" y="2246"/>
                    </a:lnTo>
                    <a:lnTo>
                      <a:pt x="2059" y="2292"/>
                    </a:lnTo>
                    <a:lnTo>
                      <a:pt x="2114" y="2336"/>
                    </a:lnTo>
                    <a:lnTo>
                      <a:pt x="2173" y="2380"/>
                    </a:lnTo>
                    <a:lnTo>
                      <a:pt x="2236" y="2419"/>
                    </a:lnTo>
                    <a:lnTo>
                      <a:pt x="2301" y="2457"/>
                    </a:lnTo>
                    <a:lnTo>
                      <a:pt x="2372" y="2491"/>
                    </a:lnTo>
                    <a:lnTo>
                      <a:pt x="2445" y="2522"/>
                    </a:lnTo>
                    <a:lnTo>
                      <a:pt x="2393" y="2522"/>
                    </a:lnTo>
                    <a:lnTo>
                      <a:pt x="2349" y="2522"/>
                    </a:lnTo>
                    <a:lnTo>
                      <a:pt x="2309" y="2522"/>
                    </a:lnTo>
                    <a:lnTo>
                      <a:pt x="2274" y="2522"/>
                    </a:lnTo>
                    <a:lnTo>
                      <a:pt x="2256" y="2522"/>
                    </a:lnTo>
                    <a:lnTo>
                      <a:pt x="2234" y="2522"/>
                    </a:lnTo>
                    <a:lnTo>
                      <a:pt x="2219" y="2522"/>
                    </a:lnTo>
                    <a:lnTo>
                      <a:pt x="2196" y="2522"/>
                    </a:lnTo>
                    <a:lnTo>
                      <a:pt x="2145" y="2522"/>
                    </a:lnTo>
                    <a:lnTo>
                      <a:pt x="2131" y="2522"/>
                    </a:lnTo>
                    <a:lnTo>
                      <a:pt x="2118" y="2522"/>
                    </a:lnTo>
                    <a:lnTo>
                      <a:pt x="2095" y="2522"/>
                    </a:lnTo>
                    <a:lnTo>
                      <a:pt x="2082" y="2522"/>
                    </a:lnTo>
                    <a:lnTo>
                      <a:pt x="2069" y="2522"/>
                    </a:lnTo>
                    <a:lnTo>
                      <a:pt x="2054" y="2522"/>
                    </a:lnTo>
                    <a:lnTo>
                      <a:pt x="2037" y="2522"/>
                    </a:lnTo>
                    <a:lnTo>
                      <a:pt x="2018" y="2522"/>
                    </a:lnTo>
                    <a:lnTo>
                      <a:pt x="1927" y="2522"/>
                    </a:lnTo>
                    <a:lnTo>
                      <a:pt x="1906" y="2522"/>
                    </a:lnTo>
                    <a:lnTo>
                      <a:pt x="1868" y="2522"/>
                    </a:lnTo>
                    <a:lnTo>
                      <a:pt x="1624" y="2522"/>
                    </a:lnTo>
                    <a:lnTo>
                      <a:pt x="1582" y="2522"/>
                    </a:lnTo>
                    <a:lnTo>
                      <a:pt x="1535" y="2522"/>
                    </a:lnTo>
                    <a:lnTo>
                      <a:pt x="1468" y="2522"/>
                    </a:lnTo>
                    <a:lnTo>
                      <a:pt x="1415" y="2522"/>
                    </a:lnTo>
                    <a:lnTo>
                      <a:pt x="1319" y="2522"/>
                    </a:lnTo>
                    <a:lnTo>
                      <a:pt x="1213" y="2522"/>
                    </a:lnTo>
                    <a:lnTo>
                      <a:pt x="1139" y="2519"/>
                    </a:lnTo>
                    <a:lnTo>
                      <a:pt x="1064" y="2512"/>
                    </a:lnTo>
                    <a:lnTo>
                      <a:pt x="991" y="2499"/>
                    </a:lnTo>
                    <a:lnTo>
                      <a:pt x="921" y="2481"/>
                    </a:lnTo>
                    <a:lnTo>
                      <a:pt x="850" y="2458"/>
                    </a:lnTo>
                    <a:lnTo>
                      <a:pt x="782" y="2432"/>
                    </a:lnTo>
                    <a:lnTo>
                      <a:pt x="716" y="2400"/>
                    </a:lnTo>
                    <a:lnTo>
                      <a:pt x="651" y="2366"/>
                    </a:lnTo>
                    <a:lnTo>
                      <a:pt x="590" y="2327"/>
                    </a:lnTo>
                    <a:lnTo>
                      <a:pt x="530" y="2285"/>
                    </a:lnTo>
                    <a:lnTo>
                      <a:pt x="473" y="2239"/>
                    </a:lnTo>
                    <a:lnTo>
                      <a:pt x="418" y="2188"/>
                    </a:lnTo>
                    <a:lnTo>
                      <a:pt x="366" y="2136"/>
                    </a:lnTo>
                    <a:lnTo>
                      <a:pt x="317" y="2081"/>
                    </a:lnTo>
                    <a:lnTo>
                      <a:pt x="271" y="2023"/>
                    </a:lnTo>
                    <a:lnTo>
                      <a:pt x="227" y="1961"/>
                    </a:lnTo>
                    <a:lnTo>
                      <a:pt x="187" y="1899"/>
                    </a:lnTo>
                    <a:lnTo>
                      <a:pt x="152" y="1833"/>
                    </a:lnTo>
                    <a:lnTo>
                      <a:pt x="118" y="1766"/>
                    </a:lnTo>
                    <a:lnTo>
                      <a:pt x="89" y="1697"/>
                    </a:lnTo>
                    <a:lnTo>
                      <a:pt x="64" y="1627"/>
                    </a:lnTo>
                    <a:lnTo>
                      <a:pt x="43" y="1555"/>
                    </a:lnTo>
                    <a:lnTo>
                      <a:pt x="26" y="1482"/>
                    </a:lnTo>
                    <a:lnTo>
                      <a:pt x="12" y="1407"/>
                    </a:lnTo>
                    <a:lnTo>
                      <a:pt x="4" y="1333"/>
                    </a:lnTo>
                    <a:lnTo>
                      <a:pt x="0" y="1256"/>
                    </a:lnTo>
                    <a:lnTo>
                      <a:pt x="0" y="1180"/>
                    </a:lnTo>
                    <a:lnTo>
                      <a:pt x="7" y="1105"/>
                    </a:lnTo>
                    <a:lnTo>
                      <a:pt x="17" y="1028"/>
                    </a:lnTo>
                    <a:lnTo>
                      <a:pt x="32" y="951"/>
                    </a:lnTo>
                    <a:lnTo>
                      <a:pt x="53" y="875"/>
                    </a:lnTo>
                    <a:lnTo>
                      <a:pt x="80" y="799"/>
                    </a:lnTo>
                    <a:lnTo>
                      <a:pt x="111" y="725"/>
                    </a:lnTo>
                    <a:lnTo>
                      <a:pt x="149" y="651"/>
                    </a:lnTo>
                    <a:lnTo>
                      <a:pt x="191" y="577"/>
                    </a:lnTo>
                    <a:lnTo>
                      <a:pt x="241" y="506"/>
                    </a:lnTo>
                    <a:lnTo>
                      <a:pt x="296" y="435"/>
                    </a:lnTo>
                    <a:lnTo>
                      <a:pt x="358" y="367"/>
                    </a:lnTo>
                    <a:lnTo>
                      <a:pt x="426" y="300"/>
                    </a:lnTo>
                    <a:lnTo>
                      <a:pt x="500" y="235"/>
                    </a:lnTo>
                    <a:lnTo>
                      <a:pt x="581" y="172"/>
                    </a:lnTo>
                    <a:lnTo>
                      <a:pt x="669" y="112"/>
                    </a:lnTo>
                    <a:lnTo>
                      <a:pt x="764" y="54"/>
                    </a:lnTo>
                    <a:lnTo>
                      <a:pt x="866" y="0"/>
                    </a:lnTo>
                    <a:close/>
                  </a:path>
                </a:pathLst>
              </a:custGeom>
              <a:solidFill>
                <a:srgbClr val="9BA4F4"/>
              </a:solidFill>
              <a:ln w="0">
                <a:noFill/>
                <a:prstDash val="solid"/>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34" name="îŝḷîḓé-Freeform: Shape 10">
                <a:extLst>
                  <a:ext uri="{FF2B5EF4-FFF2-40B4-BE49-F238E27FC236}">
                    <a16:creationId xmlns:a16="http://schemas.microsoft.com/office/drawing/2014/main" id="{963BCA5F-9A22-4C5B-943A-A40CCA134781}"/>
                  </a:ext>
                </a:extLst>
              </p:cNvPr>
              <p:cNvSpPr>
                <a:spLocks/>
              </p:cNvSpPr>
              <p:nvPr/>
            </p:nvSpPr>
            <p:spPr bwMode="auto">
              <a:xfrm>
                <a:off x="7602833" y="2996825"/>
                <a:ext cx="1955891" cy="1900719"/>
              </a:xfrm>
              <a:custGeom>
                <a:avLst/>
                <a:gdLst>
                  <a:gd name="T0" fmla="*/ 2517 w 2517"/>
                  <a:gd name="T1" fmla="*/ 50 h 2446"/>
                  <a:gd name="T2" fmla="*/ 2517 w 2517"/>
                  <a:gd name="T3" fmla="*/ 134 h 2446"/>
                  <a:gd name="T4" fmla="*/ 2517 w 2517"/>
                  <a:gd name="T5" fmla="*/ 200 h 2446"/>
                  <a:gd name="T6" fmla="*/ 2517 w 2517"/>
                  <a:gd name="T7" fmla="*/ 300 h 2446"/>
                  <a:gd name="T8" fmla="*/ 2517 w 2517"/>
                  <a:gd name="T9" fmla="*/ 325 h 2446"/>
                  <a:gd name="T10" fmla="*/ 2517 w 2517"/>
                  <a:gd name="T11" fmla="*/ 350 h 2446"/>
                  <a:gd name="T12" fmla="*/ 2517 w 2517"/>
                  <a:gd name="T13" fmla="*/ 375 h 2446"/>
                  <a:gd name="T14" fmla="*/ 2517 w 2517"/>
                  <a:gd name="T15" fmla="*/ 407 h 2446"/>
                  <a:gd name="T16" fmla="*/ 2517 w 2517"/>
                  <a:gd name="T17" fmla="*/ 1231 h 2446"/>
                  <a:gd name="T18" fmla="*/ 2507 w 2517"/>
                  <a:gd name="T19" fmla="*/ 1381 h 2446"/>
                  <a:gd name="T20" fmla="*/ 2476 w 2517"/>
                  <a:gd name="T21" fmla="*/ 1525 h 2446"/>
                  <a:gd name="T22" fmla="*/ 2428 w 2517"/>
                  <a:gd name="T23" fmla="*/ 1663 h 2446"/>
                  <a:gd name="T24" fmla="*/ 2361 w 2517"/>
                  <a:gd name="T25" fmla="*/ 1794 h 2446"/>
                  <a:gd name="T26" fmla="*/ 2280 w 2517"/>
                  <a:gd name="T27" fmla="*/ 1916 h 2446"/>
                  <a:gd name="T28" fmla="*/ 2185 w 2517"/>
                  <a:gd name="T29" fmla="*/ 2028 h 2446"/>
                  <a:gd name="T30" fmla="*/ 2078 w 2517"/>
                  <a:gd name="T31" fmla="*/ 2129 h 2446"/>
                  <a:gd name="T32" fmla="*/ 1958 w 2517"/>
                  <a:gd name="T33" fmla="*/ 2219 h 2446"/>
                  <a:gd name="T34" fmla="*/ 1830 w 2517"/>
                  <a:gd name="T35" fmla="*/ 2294 h 2446"/>
                  <a:gd name="T36" fmla="*/ 1694 w 2517"/>
                  <a:gd name="T37" fmla="*/ 2357 h 2446"/>
                  <a:gd name="T38" fmla="*/ 1552 w 2517"/>
                  <a:gd name="T39" fmla="*/ 2403 h 2446"/>
                  <a:gd name="T40" fmla="*/ 1406 w 2517"/>
                  <a:gd name="T41" fmla="*/ 2433 h 2446"/>
                  <a:gd name="T42" fmla="*/ 1255 w 2517"/>
                  <a:gd name="T43" fmla="*/ 2446 h 2446"/>
                  <a:gd name="T44" fmla="*/ 1103 w 2517"/>
                  <a:gd name="T45" fmla="*/ 2439 h 2446"/>
                  <a:gd name="T46" fmla="*/ 950 w 2517"/>
                  <a:gd name="T47" fmla="*/ 2414 h 2446"/>
                  <a:gd name="T48" fmla="*/ 798 w 2517"/>
                  <a:gd name="T49" fmla="*/ 2366 h 2446"/>
                  <a:gd name="T50" fmla="*/ 650 w 2517"/>
                  <a:gd name="T51" fmla="*/ 2297 h 2446"/>
                  <a:gd name="T52" fmla="*/ 506 w 2517"/>
                  <a:gd name="T53" fmla="*/ 2205 h 2446"/>
                  <a:gd name="T54" fmla="*/ 366 w 2517"/>
                  <a:gd name="T55" fmla="*/ 2088 h 2446"/>
                  <a:gd name="T56" fmla="*/ 236 w 2517"/>
                  <a:gd name="T57" fmla="*/ 1945 h 2446"/>
                  <a:gd name="T58" fmla="*/ 113 w 2517"/>
                  <a:gd name="T59" fmla="*/ 1776 h 2446"/>
                  <a:gd name="T60" fmla="*/ 0 w 2517"/>
                  <a:gd name="T61" fmla="*/ 1580 h 2446"/>
                  <a:gd name="T62" fmla="*/ 102 w 2517"/>
                  <a:gd name="T63" fmla="*/ 1535 h 2446"/>
                  <a:gd name="T64" fmla="*/ 218 w 2517"/>
                  <a:gd name="T65" fmla="*/ 1484 h 2446"/>
                  <a:gd name="T66" fmla="*/ 343 w 2517"/>
                  <a:gd name="T67" fmla="*/ 1429 h 2446"/>
                  <a:gd name="T68" fmla="*/ 477 w 2517"/>
                  <a:gd name="T69" fmla="*/ 1370 h 2446"/>
                  <a:gd name="T70" fmla="*/ 616 w 2517"/>
                  <a:gd name="T71" fmla="*/ 1308 h 2446"/>
                  <a:gd name="T72" fmla="*/ 757 w 2517"/>
                  <a:gd name="T73" fmla="*/ 1246 h 2446"/>
                  <a:gd name="T74" fmla="*/ 900 w 2517"/>
                  <a:gd name="T75" fmla="*/ 1184 h 2446"/>
                  <a:gd name="T76" fmla="*/ 1038 w 2517"/>
                  <a:gd name="T77" fmla="*/ 1122 h 2446"/>
                  <a:gd name="T78" fmla="*/ 1173 w 2517"/>
                  <a:gd name="T79" fmla="*/ 1063 h 2446"/>
                  <a:gd name="T80" fmla="*/ 1300 w 2517"/>
                  <a:gd name="T81" fmla="*/ 1008 h 2446"/>
                  <a:gd name="T82" fmla="*/ 1415 w 2517"/>
                  <a:gd name="T83" fmla="*/ 956 h 2446"/>
                  <a:gd name="T84" fmla="*/ 1519 w 2517"/>
                  <a:gd name="T85" fmla="*/ 912 h 2446"/>
                  <a:gd name="T86" fmla="*/ 1606 w 2517"/>
                  <a:gd name="T87" fmla="*/ 873 h 2446"/>
                  <a:gd name="T88" fmla="*/ 1676 w 2517"/>
                  <a:gd name="T89" fmla="*/ 842 h 2446"/>
                  <a:gd name="T90" fmla="*/ 1725 w 2517"/>
                  <a:gd name="T91" fmla="*/ 821 h 2446"/>
                  <a:gd name="T92" fmla="*/ 1751 w 2517"/>
                  <a:gd name="T93" fmla="*/ 809 h 2446"/>
                  <a:gd name="T94" fmla="*/ 1757 w 2517"/>
                  <a:gd name="T95" fmla="*/ 806 h 2446"/>
                  <a:gd name="T96" fmla="*/ 1783 w 2517"/>
                  <a:gd name="T97" fmla="*/ 794 h 2446"/>
                  <a:gd name="T98" fmla="*/ 1830 w 2517"/>
                  <a:gd name="T99" fmla="*/ 767 h 2446"/>
                  <a:gd name="T100" fmla="*/ 1894 w 2517"/>
                  <a:gd name="T101" fmla="*/ 728 h 2446"/>
                  <a:gd name="T102" fmla="*/ 1971 w 2517"/>
                  <a:gd name="T103" fmla="*/ 676 h 2446"/>
                  <a:gd name="T104" fmla="*/ 2057 w 2517"/>
                  <a:gd name="T105" fmla="*/ 610 h 2446"/>
                  <a:gd name="T106" fmla="*/ 2149 w 2517"/>
                  <a:gd name="T107" fmla="*/ 531 h 2446"/>
                  <a:gd name="T108" fmla="*/ 2242 w 2517"/>
                  <a:gd name="T109" fmla="*/ 437 h 2446"/>
                  <a:gd name="T110" fmla="*/ 2333 w 2517"/>
                  <a:gd name="T111" fmla="*/ 331 h 2446"/>
                  <a:gd name="T112" fmla="*/ 2415 w 2517"/>
                  <a:gd name="T113" fmla="*/ 209 h 2446"/>
                  <a:gd name="T114" fmla="*/ 2487 w 2517"/>
                  <a:gd name="T115" fmla="*/ 73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7" h="2446">
                    <a:moveTo>
                      <a:pt x="2517" y="0"/>
                    </a:moveTo>
                    <a:lnTo>
                      <a:pt x="2517" y="50"/>
                    </a:lnTo>
                    <a:lnTo>
                      <a:pt x="2517" y="96"/>
                    </a:lnTo>
                    <a:lnTo>
                      <a:pt x="2517" y="134"/>
                    </a:lnTo>
                    <a:lnTo>
                      <a:pt x="2517" y="169"/>
                    </a:lnTo>
                    <a:lnTo>
                      <a:pt x="2517" y="200"/>
                    </a:lnTo>
                    <a:lnTo>
                      <a:pt x="2517" y="225"/>
                    </a:lnTo>
                    <a:lnTo>
                      <a:pt x="2517" y="300"/>
                    </a:lnTo>
                    <a:lnTo>
                      <a:pt x="2517" y="314"/>
                    </a:lnTo>
                    <a:lnTo>
                      <a:pt x="2517" y="325"/>
                    </a:lnTo>
                    <a:lnTo>
                      <a:pt x="2517" y="338"/>
                    </a:lnTo>
                    <a:lnTo>
                      <a:pt x="2517" y="350"/>
                    </a:lnTo>
                    <a:lnTo>
                      <a:pt x="2517" y="363"/>
                    </a:lnTo>
                    <a:lnTo>
                      <a:pt x="2517" y="375"/>
                    </a:lnTo>
                    <a:lnTo>
                      <a:pt x="2517" y="391"/>
                    </a:lnTo>
                    <a:lnTo>
                      <a:pt x="2517" y="407"/>
                    </a:lnTo>
                    <a:lnTo>
                      <a:pt x="2517" y="427"/>
                    </a:lnTo>
                    <a:lnTo>
                      <a:pt x="2517" y="1231"/>
                    </a:lnTo>
                    <a:lnTo>
                      <a:pt x="2515" y="1307"/>
                    </a:lnTo>
                    <a:lnTo>
                      <a:pt x="2507" y="1381"/>
                    </a:lnTo>
                    <a:lnTo>
                      <a:pt x="2494" y="1454"/>
                    </a:lnTo>
                    <a:lnTo>
                      <a:pt x="2476" y="1525"/>
                    </a:lnTo>
                    <a:lnTo>
                      <a:pt x="2453" y="1595"/>
                    </a:lnTo>
                    <a:lnTo>
                      <a:pt x="2428" y="1663"/>
                    </a:lnTo>
                    <a:lnTo>
                      <a:pt x="2397" y="1730"/>
                    </a:lnTo>
                    <a:lnTo>
                      <a:pt x="2361" y="1794"/>
                    </a:lnTo>
                    <a:lnTo>
                      <a:pt x="2322" y="1856"/>
                    </a:lnTo>
                    <a:lnTo>
                      <a:pt x="2280" y="1916"/>
                    </a:lnTo>
                    <a:lnTo>
                      <a:pt x="2234" y="1972"/>
                    </a:lnTo>
                    <a:lnTo>
                      <a:pt x="2185" y="2028"/>
                    </a:lnTo>
                    <a:lnTo>
                      <a:pt x="2133" y="2080"/>
                    </a:lnTo>
                    <a:lnTo>
                      <a:pt x="2078" y="2129"/>
                    </a:lnTo>
                    <a:lnTo>
                      <a:pt x="2019" y="2175"/>
                    </a:lnTo>
                    <a:lnTo>
                      <a:pt x="1958" y="2219"/>
                    </a:lnTo>
                    <a:lnTo>
                      <a:pt x="1896" y="2258"/>
                    </a:lnTo>
                    <a:lnTo>
                      <a:pt x="1830" y="2294"/>
                    </a:lnTo>
                    <a:lnTo>
                      <a:pt x="1764" y="2328"/>
                    </a:lnTo>
                    <a:lnTo>
                      <a:pt x="1694" y="2357"/>
                    </a:lnTo>
                    <a:lnTo>
                      <a:pt x="1624" y="2382"/>
                    </a:lnTo>
                    <a:lnTo>
                      <a:pt x="1552" y="2403"/>
                    </a:lnTo>
                    <a:lnTo>
                      <a:pt x="1479" y="2420"/>
                    </a:lnTo>
                    <a:lnTo>
                      <a:pt x="1406" y="2433"/>
                    </a:lnTo>
                    <a:lnTo>
                      <a:pt x="1330" y="2442"/>
                    </a:lnTo>
                    <a:lnTo>
                      <a:pt x="1255" y="2446"/>
                    </a:lnTo>
                    <a:lnTo>
                      <a:pt x="1179" y="2446"/>
                    </a:lnTo>
                    <a:lnTo>
                      <a:pt x="1103" y="2439"/>
                    </a:lnTo>
                    <a:lnTo>
                      <a:pt x="1027" y="2429"/>
                    </a:lnTo>
                    <a:lnTo>
                      <a:pt x="950" y="2414"/>
                    </a:lnTo>
                    <a:lnTo>
                      <a:pt x="874" y="2393"/>
                    </a:lnTo>
                    <a:lnTo>
                      <a:pt x="798" y="2366"/>
                    </a:lnTo>
                    <a:lnTo>
                      <a:pt x="724" y="2335"/>
                    </a:lnTo>
                    <a:lnTo>
                      <a:pt x="650" y="2297"/>
                    </a:lnTo>
                    <a:lnTo>
                      <a:pt x="578" y="2255"/>
                    </a:lnTo>
                    <a:lnTo>
                      <a:pt x="506" y="2205"/>
                    </a:lnTo>
                    <a:lnTo>
                      <a:pt x="436" y="2149"/>
                    </a:lnTo>
                    <a:lnTo>
                      <a:pt x="366" y="2088"/>
                    </a:lnTo>
                    <a:lnTo>
                      <a:pt x="300" y="2020"/>
                    </a:lnTo>
                    <a:lnTo>
                      <a:pt x="236" y="1945"/>
                    </a:lnTo>
                    <a:lnTo>
                      <a:pt x="173" y="1865"/>
                    </a:lnTo>
                    <a:lnTo>
                      <a:pt x="113" y="1776"/>
                    </a:lnTo>
                    <a:lnTo>
                      <a:pt x="55" y="1681"/>
                    </a:lnTo>
                    <a:lnTo>
                      <a:pt x="0" y="1580"/>
                    </a:lnTo>
                    <a:lnTo>
                      <a:pt x="50" y="1558"/>
                    </a:lnTo>
                    <a:lnTo>
                      <a:pt x="102" y="1535"/>
                    </a:lnTo>
                    <a:lnTo>
                      <a:pt x="159" y="1509"/>
                    </a:lnTo>
                    <a:lnTo>
                      <a:pt x="218" y="1484"/>
                    </a:lnTo>
                    <a:lnTo>
                      <a:pt x="279" y="1457"/>
                    </a:lnTo>
                    <a:lnTo>
                      <a:pt x="343" y="1429"/>
                    </a:lnTo>
                    <a:lnTo>
                      <a:pt x="409" y="1399"/>
                    </a:lnTo>
                    <a:lnTo>
                      <a:pt x="477" y="1370"/>
                    </a:lnTo>
                    <a:lnTo>
                      <a:pt x="546" y="1340"/>
                    </a:lnTo>
                    <a:lnTo>
                      <a:pt x="616" y="1308"/>
                    </a:lnTo>
                    <a:lnTo>
                      <a:pt x="687" y="1277"/>
                    </a:lnTo>
                    <a:lnTo>
                      <a:pt x="757" y="1246"/>
                    </a:lnTo>
                    <a:lnTo>
                      <a:pt x="829" y="1216"/>
                    </a:lnTo>
                    <a:lnTo>
                      <a:pt x="900" y="1184"/>
                    </a:lnTo>
                    <a:lnTo>
                      <a:pt x="969" y="1153"/>
                    </a:lnTo>
                    <a:lnTo>
                      <a:pt x="1038" y="1122"/>
                    </a:lnTo>
                    <a:lnTo>
                      <a:pt x="1106" y="1092"/>
                    </a:lnTo>
                    <a:lnTo>
                      <a:pt x="1173" y="1063"/>
                    </a:lnTo>
                    <a:lnTo>
                      <a:pt x="1237" y="1035"/>
                    </a:lnTo>
                    <a:lnTo>
                      <a:pt x="1300" y="1008"/>
                    </a:lnTo>
                    <a:lnTo>
                      <a:pt x="1359" y="982"/>
                    </a:lnTo>
                    <a:lnTo>
                      <a:pt x="1415" y="956"/>
                    </a:lnTo>
                    <a:lnTo>
                      <a:pt x="1469" y="933"/>
                    </a:lnTo>
                    <a:lnTo>
                      <a:pt x="1519" y="912"/>
                    </a:lnTo>
                    <a:lnTo>
                      <a:pt x="1565" y="891"/>
                    </a:lnTo>
                    <a:lnTo>
                      <a:pt x="1606" y="873"/>
                    </a:lnTo>
                    <a:lnTo>
                      <a:pt x="1644" y="856"/>
                    </a:lnTo>
                    <a:lnTo>
                      <a:pt x="1676" y="842"/>
                    </a:lnTo>
                    <a:lnTo>
                      <a:pt x="1703" y="829"/>
                    </a:lnTo>
                    <a:lnTo>
                      <a:pt x="1725" y="821"/>
                    </a:lnTo>
                    <a:lnTo>
                      <a:pt x="1742" y="813"/>
                    </a:lnTo>
                    <a:lnTo>
                      <a:pt x="1751" y="809"/>
                    </a:lnTo>
                    <a:lnTo>
                      <a:pt x="1755" y="808"/>
                    </a:lnTo>
                    <a:lnTo>
                      <a:pt x="1757" y="806"/>
                    </a:lnTo>
                    <a:lnTo>
                      <a:pt x="1767" y="801"/>
                    </a:lnTo>
                    <a:lnTo>
                      <a:pt x="1783" y="794"/>
                    </a:lnTo>
                    <a:lnTo>
                      <a:pt x="1805" y="782"/>
                    </a:lnTo>
                    <a:lnTo>
                      <a:pt x="1830" y="767"/>
                    </a:lnTo>
                    <a:lnTo>
                      <a:pt x="1860" y="750"/>
                    </a:lnTo>
                    <a:lnTo>
                      <a:pt x="1894" y="728"/>
                    </a:lnTo>
                    <a:lnTo>
                      <a:pt x="1932" y="704"/>
                    </a:lnTo>
                    <a:lnTo>
                      <a:pt x="1971" y="676"/>
                    </a:lnTo>
                    <a:lnTo>
                      <a:pt x="2014" y="645"/>
                    </a:lnTo>
                    <a:lnTo>
                      <a:pt x="2057" y="610"/>
                    </a:lnTo>
                    <a:lnTo>
                      <a:pt x="2103" y="573"/>
                    </a:lnTo>
                    <a:lnTo>
                      <a:pt x="2149" y="531"/>
                    </a:lnTo>
                    <a:lnTo>
                      <a:pt x="2196" y="486"/>
                    </a:lnTo>
                    <a:lnTo>
                      <a:pt x="2242" y="437"/>
                    </a:lnTo>
                    <a:lnTo>
                      <a:pt x="2288" y="386"/>
                    </a:lnTo>
                    <a:lnTo>
                      <a:pt x="2333" y="331"/>
                    </a:lnTo>
                    <a:lnTo>
                      <a:pt x="2375" y="272"/>
                    </a:lnTo>
                    <a:lnTo>
                      <a:pt x="2415" y="209"/>
                    </a:lnTo>
                    <a:lnTo>
                      <a:pt x="2452" y="142"/>
                    </a:lnTo>
                    <a:lnTo>
                      <a:pt x="2487" y="73"/>
                    </a:lnTo>
                    <a:lnTo>
                      <a:pt x="2517" y="0"/>
                    </a:lnTo>
                    <a:close/>
                  </a:path>
                </a:pathLst>
              </a:custGeom>
              <a:solidFill>
                <a:srgbClr val="9FCEFA"/>
              </a:solidFill>
              <a:ln w="0">
                <a:noFill/>
                <a:prstDash val="solid"/>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sp>
          <p:nvSpPr>
            <p:cNvPr id="27" name="îŝḷîḓé-Freeform: Shape 3">
              <a:extLst>
                <a:ext uri="{FF2B5EF4-FFF2-40B4-BE49-F238E27FC236}">
                  <a16:creationId xmlns:a16="http://schemas.microsoft.com/office/drawing/2014/main" id="{6060C2D0-7BE7-4F86-A98F-97E668983CE7}"/>
                </a:ext>
              </a:extLst>
            </p:cNvPr>
            <p:cNvSpPr/>
            <p:nvPr/>
          </p:nvSpPr>
          <p:spPr>
            <a:xfrm>
              <a:off x="4865236" y="4863777"/>
              <a:ext cx="405594" cy="456671"/>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rgbClr val="FFFFFF"/>
            </a:solidFill>
            <a:ln w="12700">
              <a:miter lim="400000"/>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28" name="îŝḷîḓé-Freeform: Shape 4">
              <a:extLst>
                <a:ext uri="{FF2B5EF4-FFF2-40B4-BE49-F238E27FC236}">
                  <a16:creationId xmlns:a16="http://schemas.microsoft.com/office/drawing/2014/main" id="{07C3075C-BC42-48FB-B424-A6B529656550}"/>
                </a:ext>
              </a:extLst>
            </p:cNvPr>
            <p:cNvSpPr/>
            <p:nvPr/>
          </p:nvSpPr>
          <p:spPr>
            <a:xfrm>
              <a:off x="5023121" y="2768922"/>
              <a:ext cx="495418" cy="45669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FFFFFF"/>
            </a:solidFill>
            <a:ln w="12700">
              <a:miter lim="400000"/>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29" name="îŝḷîḓé-Freeform: Shape 5">
              <a:extLst>
                <a:ext uri="{FF2B5EF4-FFF2-40B4-BE49-F238E27FC236}">
                  <a16:creationId xmlns:a16="http://schemas.microsoft.com/office/drawing/2014/main" id="{2B059B45-4619-4F19-8E12-E75922833577}"/>
                </a:ext>
              </a:extLst>
            </p:cNvPr>
            <p:cNvSpPr/>
            <p:nvPr/>
          </p:nvSpPr>
          <p:spPr>
            <a:xfrm>
              <a:off x="7128483" y="2951257"/>
              <a:ext cx="495725" cy="456671"/>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FFFFF"/>
            </a:solidFill>
            <a:ln w="12700">
              <a:miter lim="400000"/>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sp>
          <p:nvSpPr>
            <p:cNvPr id="30" name="îŝḷîḓé-Freeform: Shape 6">
              <a:extLst>
                <a:ext uri="{FF2B5EF4-FFF2-40B4-BE49-F238E27FC236}">
                  <a16:creationId xmlns:a16="http://schemas.microsoft.com/office/drawing/2014/main" id="{D523CBF7-3991-4CE1-98F2-0F07B1CD6112}"/>
                </a:ext>
              </a:extLst>
            </p:cNvPr>
            <p:cNvSpPr>
              <a:spLocks/>
            </p:cNvSpPr>
            <p:nvPr/>
          </p:nvSpPr>
          <p:spPr bwMode="auto">
            <a:xfrm>
              <a:off x="6952745" y="4835594"/>
              <a:ext cx="533079" cy="513039"/>
            </a:xfrm>
            <a:custGeom>
              <a:avLst/>
              <a:gdLst>
                <a:gd name="T0" fmla="*/ 188 w 263"/>
                <a:gd name="T1" fmla="*/ 0 h 256"/>
                <a:gd name="T2" fmla="*/ 111 w 263"/>
                <a:gd name="T3" fmla="*/ 54 h 256"/>
                <a:gd name="T4" fmla="*/ 111 w 263"/>
                <a:gd name="T5" fmla="*/ 55 h 256"/>
                <a:gd name="T6" fmla="*/ 28 w 263"/>
                <a:gd name="T7" fmla="*/ 138 h 256"/>
                <a:gd name="T8" fmla="*/ 1 w 263"/>
                <a:gd name="T9" fmla="*/ 220 h 256"/>
                <a:gd name="T10" fmla="*/ 28 w 263"/>
                <a:gd name="T11" fmla="*/ 256 h 256"/>
                <a:gd name="T12" fmla="*/ 105 w 263"/>
                <a:gd name="T13" fmla="*/ 237 h 256"/>
                <a:gd name="T14" fmla="*/ 241 w 263"/>
                <a:gd name="T15" fmla="*/ 105 h 256"/>
                <a:gd name="T16" fmla="*/ 128 w 263"/>
                <a:gd name="T17" fmla="*/ 190 h 256"/>
                <a:gd name="T18" fmla="*/ 198 w 263"/>
                <a:gd name="T19" fmla="*/ 94 h 256"/>
                <a:gd name="T20" fmla="*/ 190 w 263"/>
                <a:gd name="T21" fmla="*/ 134 h 256"/>
                <a:gd name="T22" fmla="*/ 128 w 263"/>
                <a:gd name="T23" fmla="*/ 196 h 256"/>
                <a:gd name="T24" fmla="*/ 118 w 263"/>
                <a:gd name="T25" fmla="*/ 162 h 256"/>
                <a:gd name="T26" fmla="*/ 91 w 263"/>
                <a:gd name="T27" fmla="*/ 136 h 256"/>
                <a:gd name="T28" fmla="*/ 184 w 263"/>
                <a:gd name="T29" fmla="*/ 72 h 256"/>
                <a:gd name="T30" fmla="*/ 118 w 263"/>
                <a:gd name="T31" fmla="*/ 162 h 256"/>
                <a:gd name="T32" fmla="*/ 61 w 263"/>
                <a:gd name="T33" fmla="*/ 128 h 256"/>
                <a:gd name="T34" fmla="*/ 159 w 263"/>
                <a:gd name="T35" fmla="*/ 57 h 256"/>
                <a:gd name="T36" fmla="*/ 33 w 263"/>
                <a:gd name="T37" fmla="*/ 239 h 256"/>
                <a:gd name="T38" fmla="*/ 16 w 263"/>
                <a:gd name="T39" fmla="*/ 228 h 256"/>
                <a:gd name="T40" fmla="*/ 25 w 263"/>
                <a:gd name="T41" fmla="*/ 193 h 256"/>
                <a:gd name="T42" fmla="*/ 63 w 263"/>
                <a:gd name="T43" fmla="*/ 231 h 256"/>
                <a:gd name="T44" fmla="*/ 71 w 263"/>
                <a:gd name="T45" fmla="*/ 229 h 256"/>
                <a:gd name="T46" fmla="*/ 27 w 263"/>
                <a:gd name="T47" fmla="*/ 185 h 256"/>
                <a:gd name="T48" fmla="*/ 39 w 263"/>
                <a:gd name="T49" fmla="*/ 150 h 256"/>
                <a:gd name="T50" fmla="*/ 103 w 263"/>
                <a:gd name="T51" fmla="*/ 220 h 256"/>
                <a:gd name="T52" fmla="*/ 71 w 263"/>
                <a:gd name="T53" fmla="*/ 229 h 256"/>
                <a:gd name="T54" fmla="*/ 216 w 263"/>
                <a:gd name="T55" fmla="*/ 108 h 256"/>
                <a:gd name="T56" fmla="*/ 196 w 263"/>
                <a:gd name="T57" fmla="*/ 60 h 256"/>
                <a:gd name="T58" fmla="*/ 162 w 263"/>
                <a:gd name="T59" fmla="*/ 26 h 256"/>
                <a:gd name="T60" fmla="*/ 224 w 263"/>
                <a:gd name="T61" fmla="*/ 32 h 256"/>
                <a:gd name="T62" fmla="*/ 230 w 263"/>
                <a:gd name="T63" fmla="*/ 9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3" h="256">
                  <a:moveTo>
                    <a:pt x="235" y="21"/>
                  </a:moveTo>
                  <a:cubicBezTo>
                    <a:pt x="222" y="8"/>
                    <a:pt x="205" y="0"/>
                    <a:pt x="188" y="0"/>
                  </a:cubicBezTo>
                  <a:cubicBezTo>
                    <a:pt x="173" y="0"/>
                    <a:pt x="160" y="5"/>
                    <a:pt x="150" y="15"/>
                  </a:cubicBezTo>
                  <a:cubicBezTo>
                    <a:pt x="111" y="54"/>
                    <a:pt x="111" y="54"/>
                    <a:pt x="111" y="54"/>
                  </a:cubicBezTo>
                  <a:cubicBezTo>
                    <a:pt x="111" y="54"/>
                    <a:pt x="111" y="54"/>
                    <a:pt x="111" y="55"/>
                  </a:cubicBezTo>
                  <a:cubicBezTo>
                    <a:pt x="111" y="55"/>
                    <a:pt x="111" y="55"/>
                    <a:pt x="111" y="55"/>
                  </a:cubicBezTo>
                  <a:cubicBezTo>
                    <a:pt x="111" y="55"/>
                    <a:pt x="111" y="55"/>
                    <a:pt x="111" y="55"/>
                  </a:cubicBezTo>
                  <a:cubicBezTo>
                    <a:pt x="28" y="138"/>
                    <a:pt x="28" y="138"/>
                    <a:pt x="28" y="138"/>
                  </a:cubicBezTo>
                  <a:cubicBezTo>
                    <a:pt x="24" y="142"/>
                    <a:pt x="22" y="147"/>
                    <a:pt x="20" y="152"/>
                  </a:cubicBezTo>
                  <a:cubicBezTo>
                    <a:pt x="1" y="220"/>
                    <a:pt x="1" y="220"/>
                    <a:pt x="1" y="220"/>
                  </a:cubicBezTo>
                  <a:cubicBezTo>
                    <a:pt x="1" y="220"/>
                    <a:pt x="0" y="225"/>
                    <a:pt x="0" y="228"/>
                  </a:cubicBezTo>
                  <a:cubicBezTo>
                    <a:pt x="0" y="243"/>
                    <a:pt x="13" y="256"/>
                    <a:pt x="28" y="256"/>
                  </a:cubicBezTo>
                  <a:cubicBezTo>
                    <a:pt x="31" y="256"/>
                    <a:pt x="37" y="255"/>
                    <a:pt x="37" y="255"/>
                  </a:cubicBezTo>
                  <a:cubicBezTo>
                    <a:pt x="105" y="237"/>
                    <a:pt x="105" y="237"/>
                    <a:pt x="105" y="237"/>
                  </a:cubicBezTo>
                  <a:cubicBezTo>
                    <a:pt x="110" y="235"/>
                    <a:pt x="115" y="232"/>
                    <a:pt x="119" y="229"/>
                  </a:cubicBezTo>
                  <a:cubicBezTo>
                    <a:pt x="241" y="105"/>
                    <a:pt x="241" y="105"/>
                    <a:pt x="241" y="105"/>
                  </a:cubicBezTo>
                  <a:cubicBezTo>
                    <a:pt x="263" y="83"/>
                    <a:pt x="261" y="46"/>
                    <a:pt x="235" y="21"/>
                  </a:cubicBezTo>
                  <a:close/>
                  <a:moveTo>
                    <a:pt x="128" y="190"/>
                  </a:moveTo>
                  <a:cubicBezTo>
                    <a:pt x="127" y="183"/>
                    <a:pt x="125" y="176"/>
                    <a:pt x="122" y="169"/>
                  </a:cubicBezTo>
                  <a:cubicBezTo>
                    <a:pt x="198" y="94"/>
                    <a:pt x="198" y="94"/>
                    <a:pt x="198" y="94"/>
                  </a:cubicBezTo>
                  <a:cubicBezTo>
                    <a:pt x="203" y="108"/>
                    <a:pt x="200" y="124"/>
                    <a:pt x="190" y="134"/>
                  </a:cubicBezTo>
                  <a:cubicBezTo>
                    <a:pt x="190" y="134"/>
                    <a:pt x="190" y="134"/>
                    <a:pt x="190" y="134"/>
                  </a:cubicBezTo>
                  <a:cubicBezTo>
                    <a:pt x="190" y="134"/>
                    <a:pt x="190" y="134"/>
                    <a:pt x="190" y="134"/>
                  </a:cubicBezTo>
                  <a:cubicBezTo>
                    <a:pt x="128" y="196"/>
                    <a:pt x="128" y="196"/>
                    <a:pt x="128" y="196"/>
                  </a:cubicBezTo>
                  <a:cubicBezTo>
                    <a:pt x="128" y="194"/>
                    <a:pt x="128" y="192"/>
                    <a:pt x="128" y="190"/>
                  </a:cubicBezTo>
                  <a:close/>
                  <a:moveTo>
                    <a:pt x="118" y="162"/>
                  </a:moveTo>
                  <a:cubicBezTo>
                    <a:pt x="115" y="157"/>
                    <a:pt x="112" y="152"/>
                    <a:pt x="108" y="148"/>
                  </a:cubicBezTo>
                  <a:cubicBezTo>
                    <a:pt x="103" y="143"/>
                    <a:pt x="97" y="140"/>
                    <a:pt x="91" y="136"/>
                  </a:cubicBezTo>
                  <a:cubicBezTo>
                    <a:pt x="168" y="60"/>
                    <a:pt x="168" y="60"/>
                    <a:pt x="168" y="60"/>
                  </a:cubicBezTo>
                  <a:cubicBezTo>
                    <a:pt x="174" y="63"/>
                    <a:pt x="179" y="66"/>
                    <a:pt x="184" y="72"/>
                  </a:cubicBezTo>
                  <a:cubicBezTo>
                    <a:pt x="189" y="76"/>
                    <a:pt x="192" y="81"/>
                    <a:pt x="195" y="86"/>
                  </a:cubicBezTo>
                  <a:lnTo>
                    <a:pt x="118" y="162"/>
                  </a:lnTo>
                  <a:close/>
                  <a:moveTo>
                    <a:pt x="84" y="133"/>
                  </a:moveTo>
                  <a:cubicBezTo>
                    <a:pt x="76" y="130"/>
                    <a:pt x="69" y="128"/>
                    <a:pt x="61" y="128"/>
                  </a:cubicBezTo>
                  <a:cubicBezTo>
                    <a:pt x="123" y="66"/>
                    <a:pt x="123" y="66"/>
                    <a:pt x="123" y="66"/>
                  </a:cubicBezTo>
                  <a:cubicBezTo>
                    <a:pt x="132" y="56"/>
                    <a:pt x="146" y="54"/>
                    <a:pt x="159" y="57"/>
                  </a:cubicBezTo>
                  <a:lnTo>
                    <a:pt x="84" y="133"/>
                  </a:lnTo>
                  <a:close/>
                  <a:moveTo>
                    <a:pt x="33" y="239"/>
                  </a:moveTo>
                  <a:cubicBezTo>
                    <a:pt x="32" y="239"/>
                    <a:pt x="30" y="240"/>
                    <a:pt x="28" y="240"/>
                  </a:cubicBezTo>
                  <a:cubicBezTo>
                    <a:pt x="21" y="240"/>
                    <a:pt x="16" y="235"/>
                    <a:pt x="16" y="228"/>
                  </a:cubicBezTo>
                  <a:cubicBezTo>
                    <a:pt x="16" y="227"/>
                    <a:pt x="17" y="224"/>
                    <a:pt x="17" y="224"/>
                  </a:cubicBezTo>
                  <a:cubicBezTo>
                    <a:pt x="25" y="193"/>
                    <a:pt x="25" y="193"/>
                    <a:pt x="25" y="193"/>
                  </a:cubicBezTo>
                  <a:cubicBezTo>
                    <a:pt x="34" y="193"/>
                    <a:pt x="44" y="196"/>
                    <a:pt x="52" y="204"/>
                  </a:cubicBezTo>
                  <a:cubicBezTo>
                    <a:pt x="60" y="212"/>
                    <a:pt x="64" y="222"/>
                    <a:pt x="63" y="231"/>
                  </a:cubicBezTo>
                  <a:lnTo>
                    <a:pt x="33" y="239"/>
                  </a:lnTo>
                  <a:close/>
                  <a:moveTo>
                    <a:pt x="71" y="229"/>
                  </a:moveTo>
                  <a:cubicBezTo>
                    <a:pt x="71" y="218"/>
                    <a:pt x="66" y="207"/>
                    <a:pt x="58" y="198"/>
                  </a:cubicBezTo>
                  <a:cubicBezTo>
                    <a:pt x="49" y="190"/>
                    <a:pt x="38" y="185"/>
                    <a:pt x="27" y="185"/>
                  </a:cubicBezTo>
                  <a:cubicBezTo>
                    <a:pt x="35" y="156"/>
                    <a:pt x="35" y="156"/>
                    <a:pt x="35" y="156"/>
                  </a:cubicBezTo>
                  <a:cubicBezTo>
                    <a:pt x="36" y="154"/>
                    <a:pt x="37" y="152"/>
                    <a:pt x="39" y="150"/>
                  </a:cubicBezTo>
                  <a:cubicBezTo>
                    <a:pt x="55" y="139"/>
                    <a:pt x="79" y="142"/>
                    <a:pt x="96" y="160"/>
                  </a:cubicBezTo>
                  <a:cubicBezTo>
                    <a:pt x="115" y="178"/>
                    <a:pt x="117" y="204"/>
                    <a:pt x="103" y="220"/>
                  </a:cubicBezTo>
                  <a:cubicBezTo>
                    <a:pt x="103" y="221"/>
                    <a:pt x="102" y="221"/>
                    <a:pt x="101" y="221"/>
                  </a:cubicBezTo>
                  <a:lnTo>
                    <a:pt x="71" y="229"/>
                  </a:lnTo>
                  <a:close/>
                  <a:moveTo>
                    <a:pt x="230" y="94"/>
                  </a:moveTo>
                  <a:cubicBezTo>
                    <a:pt x="216" y="108"/>
                    <a:pt x="216" y="108"/>
                    <a:pt x="216" y="108"/>
                  </a:cubicBezTo>
                  <a:cubicBezTo>
                    <a:pt x="216" y="106"/>
                    <a:pt x="216" y="104"/>
                    <a:pt x="216" y="102"/>
                  </a:cubicBezTo>
                  <a:cubicBezTo>
                    <a:pt x="215" y="87"/>
                    <a:pt x="207" y="72"/>
                    <a:pt x="196" y="60"/>
                  </a:cubicBezTo>
                  <a:cubicBezTo>
                    <a:pt x="183" y="47"/>
                    <a:pt x="165" y="40"/>
                    <a:pt x="148" y="40"/>
                  </a:cubicBezTo>
                  <a:cubicBezTo>
                    <a:pt x="162" y="26"/>
                    <a:pt x="162" y="26"/>
                    <a:pt x="162" y="26"/>
                  </a:cubicBezTo>
                  <a:cubicBezTo>
                    <a:pt x="168" y="20"/>
                    <a:pt x="177" y="16"/>
                    <a:pt x="188" y="16"/>
                  </a:cubicBezTo>
                  <a:cubicBezTo>
                    <a:pt x="200" y="16"/>
                    <a:pt x="214" y="22"/>
                    <a:pt x="224" y="32"/>
                  </a:cubicBezTo>
                  <a:cubicBezTo>
                    <a:pt x="233" y="41"/>
                    <a:pt x="239" y="53"/>
                    <a:pt x="240" y="65"/>
                  </a:cubicBezTo>
                  <a:cubicBezTo>
                    <a:pt x="241" y="76"/>
                    <a:pt x="237" y="87"/>
                    <a:pt x="230" y="94"/>
                  </a:cubicBezTo>
                  <a:close/>
                </a:path>
              </a:pathLst>
            </a:custGeom>
            <a:solidFill>
              <a:srgbClr val="FFFFFF"/>
            </a:solidFill>
            <a:ln>
              <a:noFill/>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endParaRPr>
            </a:p>
          </p:txBody>
        </p:sp>
      </p:grpSp>
      <p:grpSp>
        <p:nvGrpSpPr>
          <p:cNvPr id="35" name="组合 34">
            <a:extLst>
              <a:ext uri="{FF2B5EF4-FFF2-40B4-BE49-F238E27FC236}">
                <a16:creationId xmlns:a16="http://schemas.microsoft.com/office/drawing/2014/main" id="{662E456D-CA1B-4B46-85FB-427162963B63}"/>
              </a:ext>
            </a:extLst>
          </p:cNvPr>
          <p:cNvGrpSpPr/>
          <p:nvPr/>
        </p:nvGrpSpPr>
        <p:grpSpPr>
          <a:xfrm>
            <a:off x="1142706" y="1965365"/>
            <a:ext cx="2585055" cy="1125246"/>
            <a:chOff x="5354322" y="1967781"/>
            <a:chExt cx="2585055" cy="1125246"/>
          </a:xfrm>
        </p:grpSpPr>
        <p:sp>
          <p:nvSpPr>
            <p:cNvPr id="36" name="矩形 35">
              <a:extLst>
                <a:ext uri="{FF2B5EF4-FFF2-40B4-BE49-F238E27FC236}">
                  <a16:creationId xmlns:a16="http://schemas.microsoft.com/office/drawing/2014/main" id="{B69C5647-30B2-44A5-9C86-85E71E7D27CE}"/>
                </a:ext>
              </a:extLst>
            </p:cNvPr>
            <p:cNvSpPr/>
            <p:nvPr/>
          </p:nvSpPr>
          <p:spPr>
            <a:xfrm>
              <a:off x="5354322" y="2332306"/>
              <a:ext cx="2585055" cy="760721"/>
            </a:xfrm>
            <a:prstGeom prst="rect">
              <a:avLst/>
            </a:prstGeom>
          </p:spPr>
          <p:txBody>
            <a:bodyPr wrap="square">
              <a:spAutoFit/>
              <a:scene3d>
                <a:camera prst="orthographicFront"/>
                <a:lightRig rig="threePt" dir="t"/>
              </a:scene3d>
              <a:sp3d contourW="12700"/>
            </a:bodyPr>
            <a:lstStyle/>
            <a:p>
              <a:pPr algn="ctr" defTabSz="457200">
                <a:lnSpc>
                  <a:spcPct val="150000"/>
                </a:lnSpc>
                <a:defRPr/>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点击输入简要文字内容，文字内容需概括精炼，言简意赅的说明分项内容言简意赅的说明分项内容点击输入简要文字内容，</a:t>
              </a:r>
            </a:p>
          </p:txBody>
        </p:sp>
        <p:sp>
          <p:nvSpPr>
            <p:cNvPr id="37" name="矩形 36">
              <a:extLst>
                <a:ext uri="{FF2B5EF4-FFF2-40B4-BE49-F238E27FC236}">
                  <a16:creationId xmlns:a16="http://schemas.microsoft.com/office/drawing/2014/main" id="{EEEF1745-A859-4AEA-B636-3B0772CCB0B6}"/>
                </a:ext>
              </a:extLst>
            </p:cNvPr>
            <p:cNvSpPr/>
            <p:nvPr/>
          </p:nvSpPr>
          <p:spPr>
            <a:xfrm>
              <a:off x="5354322" y="1967781"/>
              <a:ext cx="2585055" cy="436466"/>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添加标题</a:t>
              </a:r>
            </a:p>
          </p:txBody>
        </p:sp>
      </p:grpSp>
      <p:grpSp>
        <p:nvGrpSpPr>
          <p:cNvPr id="38" name="组合 37">
            <a:extLst>
              <a:ext uri="{FF2B5EF4-FFF2-40B4-BE49-F238E27FC236}">
                <a16:creationId xmlns:a16="http://schemas.microsoft.com/office/drawing/2014/main" id="{E596AA45-65CE-4AE3-B60C-36D2D7BC4F69}"/>
              </a:ext>
            </a:extLst>
          </p:cNvPr>
          <p:cNvGrpSpPr/>
          <p:nvPr/>
        </p:nvGrpSpPr>
        <p:grpSpPr>
          <a:xfrm>
            <a:off x="1142706" y="4417984"/>
            <a:ext cx="2585055" cy="1125246"/>
            <a:chOff x="5354322" y="1967781"/>
            <a:chExt cx="2585055" cy="1125246"/>
          </a:xfrm>
        </p:grpSpPr>
        <p:sp>
          <p:nvSpPr>
            <p:cNvPr id="39" name="矩形 38">
              <a:extLst>
                <a:ext uri="{FF2B5EF4-FFF2-40B4-BE49-F238E27FC236}">
                  <a16:creationId xmlns:a16="http://schemas.microsoft.com/office/drawing/2014/main" id="{D9CA59FB-AAED-4C68-A98A-0E7DAA4C808B}"/>
                </a:ext>
              </a:extLst>
            </p:cNvPr>
            <p:cNvSpPr/>
            <p:nvPr/>
          </p:nvSpPr>
          <p:spPr>
            <a:xfrm>
              <a:off x="5354322" y="2332306"/>
              <a:ext cx="2585055" cy="760721"/>
            </a:xfrm>
            <a:prstGeom prst="rect">
              <a:avLst/>
            </a:prstGeom>
          </p:spPr>
          <p:txBody>
            <a:bodyPr wrap="square">
              <a:spAutoFit/>
              <a:scene3d>
                <a:camera prst="orthographicFront"/>
                <a:lightRig rig="threePt" dir="t"/>
              </a:scene3d>
              <a:sp3d contourW="12700"/>
            </a:bodyPr>
            <a:lstStyle/>
            <a:p>
              <a:pPr algn="ctr" defTabSz="457200">
                <a:lnSpc>
                  <a:spcPct val="150000"/>
                </a:lnSpc>
                <a:defRPr/>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点击输入简要文字内容，文字内容需概括精炼，言简意赅的说明分项内容言简意赅的说明分项内容点击输入简要文字内容，</a:t>
              </a:r>
            </a:p>
          </p:txBody>
        </p:sp>
        <p:sp>
          <p:nvSpPr>
            <p:cNvPr id="40" name="矩形 39">
              <a:extLst>
                <a:ext uri="{FF2B5EF4-FFF2-40B4-BE49-F238E27FC236}">
                  <a16:creationId xmlns:a16="http://schemas.microsoft.com/office/drawing/2014/main" id="{7BDB9A99-53D6-48F5-8FB9-2190BC56254D}"/>
                </a:ext>
              </a:extLst>
            </p:cNvPr>
            <p:cNvSpPr/>
            <p:nvPr/>
          </p:nvSpPr>
          <p:spPr>
            <a:xfrm>
              <a:off x="5354322" y="1967781"/>
              <a:ext cx="2585055" cy="436466"/>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添加标题</a:t>
              </a:r>
            </a:p>
          </p:txBody>
        </p:sp>
      </p:grpSp>
      <p:grpSp>
        <p:nvGrpSpPr>
          <p:cNvPr id="41" name="组合 40">
            <a:extLst>
              <a:ext uri="{FF2B5EF4-FFF2-40B4-BE49-F238E27FC236}">
                <a16:creationId xmlns:a16="http://schemas.microsoft.com/office/drawing/2014/main" id="{DB58CFB1-5641-4900-BF13-89952F0B2294}"/>
              </a:ext>
            </a:extLst>
          </p:cNvPr>
          <p:cNvGrpSpPr/>
          <p:nvPr/>
        </p:nvGrpSpPr>
        <p:grpSpPr>
          <a:xfrm>
            <a:off x="8398635" y="1965365"/>
            <a:ext cx="2585055" cy="1125246"/>
            <a:chOff x="5354322" y="1967781"/>
            <a:chExt cx="2585055" cy="1125246"/>
          </a:xfrm>
        </p:grpSpPr>
        <p:sp>
          <p:nvSpPr>
            <p:cNvPr id="42" name="矩形 41">
              <a:extLst>
                <a:ext uri="{FF2B5EF4-FFF2-40B4-BE49-F238E27FC236}">
                  <a16:creationId xmlns:a16="http://schemas.microsoft.com/office/drawing/2014/main" id="{41B45A6F-1B85-4216-A26B-F8F42A8BD15C}"/>
                </a:ext>
              </a:extLst>
            </p:cNvPr>
            <p:cNvSpPr/>
            <p:nvPr/>
          </p:nvSpPr>
          <p:spPr>
            <a:xfrm>
              <a:off x="5354322" y="2332306"/>
              <a:ext cx="2585055" cy="760721"/>
            </a:xfrm>
            <a:prstGeom prst="rect">
              <a:avLst/>
            </a:prstGeom>
          </p:spPr>
          <p:txBody>
            <a:bodyPr wrap="square">
              <a:spAutoFit/>
              <a:scene3d>
                <a:camera prst="orthographicFront"/>
                <a:lightRig rig="threePt" dir="t"/>
              </a:scene3d>
              <a:sp3d contourW="12700"/>
            </a:bodyPr>
            <a:lstStyle/>
            <a:p>
              <a:pPr algn="ctr" defTabSz="457200">
                <a:lnSpc>
                  <a:spcPct val="150000"/>
                </a:lnSpc>
                <a:defRPr/>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点击输入简要文字内容，文字内容需概括精炼，言简意赅的说明分项内容言简意赅的说明分项内容点击输入简要文字内容，</a:t>
              </a:r>
            </a:p>
          </p:txBody>
        </p:sp>
        <p:sp>
          <p:nvSpPr>
            <p:cNvPr id="43" name="矩形 42">
              <a:extLst>
                <a:ext uri="{FF2B5EF4-FFF2-40B4-BE49-F238E27FC236}">
                  <a16:creationId xmlns:a16="http://schemas.microsoft.com/office/drawing/2014/main" id="{FFA5AD6F-5126-4070-BAA2-5EB8D900D29B}"/>
                </a:ext>
              </a:extLst>
            </p:cNvPr>
            <p:cNvSpPr/>
            <p:nvPr/>
          </p:nvSpPr>
          <p:spPr>
            <a:xfrm>
              <a:off x="5354322" y="1967781"/>
              <a:ext cx="2585055" cy="436466"/>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添加标题</a:t>
              </a:r>
            </a:p>
          </p:txBody>
        </p:sp>
      </p:grpSp>
      <p:grpSp>
        <p:nvGrpSpPr>
          <p:cNvPr id="44" name="组合 43">
            <a:extLst>
              <a:ext uri="{FF2B5EF4-FFF2-40B4-BE49-F238E27FC236}">
                <a16:creationId xmlns:a16="http://schemas.microsoft.com/office/drawing/2014/main" id="{3B294ECB-026A-40EF-B01D-325FCC23982E}"/>
              </a:ext>
            </a:extLst>
          </p:cNvPr>
          <p:cNvGrpSpPr/>
          <p:nvPr/>
        </p:nvGrpSpPr>
        <p:grpSpPr>
          <a:xfrm>
            <a:off x="8398635" y="4417984"/>
            <a:ext cx="2585055" cy="1125246"/>
            <a:chOff x="5354322" y="1967781"/>
            <a:chExt cx="2585055" cy="1125246"/>
          </a:xfrm>
        </p:grpSpPr>
        <p:sp>
          <p:nvSpPr>
            <p:cNvPr id="45" name="矩形 44">
              <a:extLst>
                <a:ext uri="{FF2B5EF4-FFF2-40B4-BE49-F238E27FC236}">
                  <a16:creationId xmlns:a16="http://schemas.microsoft.com/office/drawing/2014/main" id="{30F9734F-7E00-45FA-A233-A2FB205F3251}"/>
                </a:ext>
              </a:extLst>
            </p:cNvPr>
            <p:cNvSpPr/>
            <p:nvPr/>
          </p:nvSpPr>
          <p:spPr>
            <a:xfrm>
              <a:off x="5354322" y="2332306"/>
              <a:ext cx="2585055" cy="760721"/>
            </a:xfrm>
            <a:prstGeom prst="rect">
              <a:avLst/>
            </a:prstGeom>
          </p:spPr>
          <p:txBody>
            <a:bodyPr wrap="square">
              <a:spAutoFit/>
              <a:scene3d>
                <a:camera prst="orthographicFront"/>
                <a:lightRig rig="threePt" dir="t"/>
              </a:scene3d>
              <a:sp3d contourW="12700"/>
            </a:bodyPr>
            <a:lstStyle/>
            <a:p>
              <a:pPr algn="ctr" defTabSz="457200">
                <a:lnSpc>
                  <a:spcPct val="150000"/>
                </a:lnSpc>
                <a:defRPr/>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点击输入简要文字内容，文字内容需概括精炼，言简意赅的说明分项内容言简意赅的说明分项内容点击输入简要文字内容，</a:t>
              </a:r>
            </a:p>
          </p:txBody>
        </p:sp>
        <p:sp>
          <p:nvSpPr>
            <p:cNvPr id="46" name="矩形 45">
              <a:extLst>
                <a:ext uri="{FF2B5EF4-FFF2-40B4-BE49-F238E27FC236}">
                  <a16:creationId xmlns:a16="http://schemas.microsoft.com/office/drawing/2014/main" id="{9A8A0E97-6AE9-415C-B6F0-6840553D0CD3}"/>
                </a:ext>
              </a:extLst>
            </p:cNvPr>
            <p:cNvSpPr/>
            <p:nvPr/>
          </p:nvSpPr>
          <p:spPr>
            <a:xfrm>
              <a:off x="5354322" y="1967781"/>
              <a:ext cx="2585055" cy="436466"/>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000" b="1" dirty="0">
                  <a:solidFill>
                    <a:srgbClr val="000000">
                      <a:lumMod val="75000"/>
                      <a:lumOff val="25000"/>
                    </a:srgbClr>
                  </a:solidFill>
                  <a:latin typeface="思源黑体 CN Medium" panose="020B0600000000000000" pitchFamily="34" charset="-122"/>
                  <a:ea typeface="思源黑体 CN Medium" panose="020B0600000000000000" pitchFamily="34" charset="-122"/>
                </a:rPr>
                <a:t>添加标题</a:t>
              </a:r>
            </a:p>
          </p:txBody>
        </p:sp>
      </p:grpSp>
      <p:pic>
        <p:nvPicPr>
          <p:cNvPr id="47" name="图片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332077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0-#ppt_w/2"/>
                                          </p:val>
                                        </p:tav>
                                        <p:tav tm="100000">
                                          <p:val>
                                            <p:strVal val="#ppt_x"/>
                                          </p:val>
                                        </p:tav>
                                      </p:tavLst>
                                    </p:anim>
                                    <p:anim calcmode="lin" valueType="num">
                                      <p:cBhvr additive="base">
                                        <p:cTn id="15" dur="500" fill="hold"/>
                                        <p:tgtEl>
                                          <p:spTgt spid="35"/>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0-#ppt_w/2"/>
                                          </p:val>
                                        </p:tav>
                                        <p:tav tm="100000">
                                          <p:val>
                                            <p:strVal val="#ppt_x"/>
                                          </p:val>
                                        </p:tav>
                                      </p:tavLst>
                                    </p:anim>
                                    <p:anim calcmode="lin" valueType="num">
                                      <p:cBhvr additive="base">
                                        <p:cTn id="19" dur="500" fill="hold"/>
                                        <p:tgtEl>
                                          <p:spTgt spid="38"/>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1+#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1+#ppt_w/2"/>
                                          </p:val>
                                        </p:tav>
                                        <p:tav tm="100000">
                                          <p:val>
                                            <p:strVal val="#ppt_x"/>
                                          </p:val>
                                        </p:tav>
                                      </p:tavLst>
                                    </p:anim>
                                    <p:anim calcmode="lin" valueType="num">
                                      <p:cBhvr additive="base">
                                        <p:cTn id="27"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2933815-B34A-40A0-895F-06550D2FC0A3}"/>
              </a:ext>
            </a:extLst>
          </p:cNvPr>
          <p:cNvSpPr txBox="1"/>
          <p:nvPr/>
        </p:nvSpPr>
        <p:spPr>
          <a:xfrm>
            <a:off x="1142706" y="670502"/>
            <a:ext cx="4269353"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二、研究方法及过程</a:t>
            </a:r>
          </a:p>
        </p:txBody>
      </p:sp>
      <p:grpSp>
        <p:nvGrpSpPr>
          <p:cNvPr id="3" name="组合 2">
            <a:extLst>
              <a:ext uri="{FF2B5EF4-FFF2-40B4-BE49-F238E27FC236}">
                <a16:creationId xmlns:a16="http://schemas.microsoft.com/office/drawing/2014/main" id="{FCBF93A8-5689-4BE1-94C0-BDA27F9F4716}"/>
              </a:ext>
            </a:extLst>
          </p:cNvPr>
          <p:cNvGrpSpPr/>
          <p:nvPr/>
        </p:nvGrpSpPr>
        <p:grpSpPr>
          <a:xfrm>
            <a:off x="8276430" y="2293995"/>
            <a:ext cx="2726102" cy="1083610"/>
            <a:chOff x="3159911" y="3408233"/>
            <a:chExt cx="1844486" cy="1083610"/>
          </a:xfrm>
        </p:grpSpPr>
        <p:sp>
          <p:nvSpPr>
            <p:cNvPr id="4" name="矩形 3">
              <a:extLst>
                <a:ext uri="{FF2B5EF4-FFF2-40B4-BE49-F238E27FC236}">
                  <a16:creationId xmlns:a16="http://schemas.microsoft.com/office/drawing/2014/main" id="{4F09C135-2CA1-4B9B-9C01-460AE754FDE8}"/>
                </a:ext>
              </a:extLst>
            </p:cNvPr>
            <p:cNvSpPr/>
            <p:nvPr/>
          </p:nvSpPr>
          <p:spPr bwMode="auto">
            <a:xfrm>
              <a:off x="3165095" y="3731122"/>
              <a:ext cx="1839302" cy="760721"/>
            </a:xfrm>
            <a:prstGeom prst="rect">
              <a:avLst/>
            </a:prstGeom>
          </p:spPr>
          <p:txBody>
            <a:bodyPr wrap="square">
              <a:spAutoFit/>
              <a:scene3d>
                <a:camera prst="orthographicFront"/>
                <a:lightRig rig="threePt" dir="t"/>
              </a:scene3d>
              <a:sp3d contourW="12700"/>
            </a:bodyPr>
            <a:lstStyle/>
            <a:p>
              <a:pPr defTabSz="457200">
                <a:lnSpc>
                  <a:spcPct val="150000"/>
                </a:lnSpc>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点击输入简要文字内容，文字内容需概括精炼，言简意赅的说明分项内容言简意赅的说明分项内容点击输入简要文字内容，</a:t>
              </a:r>
            </a:p>
          </p:txBody>
        </p:sp>
        <p:sp>
          <p:nvSpPr>
            <p:cNvPr id="5" name="文本框 4">
              <a:extLst>
                <a:ext uri="{FF2B5EF4-FFF2-40B4-BE49-F238E27FC236}">
                  <a16:creationId xmlns:a16="http://schemas.microsoft.com/office/drawing/2014/main" id="{ECE546A5-78C1-4141-9D2E-4F4B263AAE7F}"/>
                </a:ext>
              </a:extLst>
            </p:cNvPr>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defTabSz="457200"/>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标题文本添加</a:t>
              </a:r>
            </a:p>
          </p:txBody>
        </p:sp>
      </p:grpSp>
      <p:grpSp>
        <p:nvGrpSpPr>
          <p:cNvPr id="6" name="组合 5">
            <a:extLst>
              <a:ext uri="{FF2B5EF4-FFF2-40B4-BE49-F238E27FC236}">
                <a16:creationId xmlns:a16="http://schemas.microsoft.com/office/drawing/2014/main" id="{996703FB-AF45-4DC7-AF8F-C1DEBEF687FE}"/>
              </a:ext>
            </a:extLst>
          </p:cNvPr>
          <p:cNvGrpSpPr/>
          <p:nvPr/>
        </p:nvGrpSpPr>
        <p:grpSpPr>
          <a:xfrm>
            <a:off x="8276431" y="3957123"/>
            <a:ext cx="2726101" cy="1083610"/>
            <a:chOff x="3159911" y="3408233"/>
            <a:chExt cx="1844485" cy="1083610"/>
          </a:xfrm>
        </p:grpSpPr>
        <p:sp>
          <p:nvSpPr>
            <p:cNvPr id="7" name="矩形 6">
              <a:extLst>
                <a:ext uri="{FF2B5EF4-FFF2-40B4-BE49-F238E27FC236}">
                  <a16:creationId xmlns:a16="http://schemas.microsoft.com/office/drawing/2014/main" id="{8A9CDD31-536A-4219-B68F-0626C5DB6CCA}"/>
                </a:ext>
              </a:extLst>
            </p:cNvPr>
            <p:cNvSpPr/>
            <p:nvPr/>
          </p:nvSpPr>
          <p:spPr bwMode="auto">
            <a:xfrm>
              <a:off x="3165095" y="3731122"/>
              <a:ext cx="1839301" cy="760721"/>
            </a:xfrm>
            <a:prstGeom prst="rect">
              <a:avLst/>
            </a:prstGeom>
          </p:spPr>
          <p:txBody>
            <a:bodyPr wrap="square">
              <a:spAutoFit/>
              <a:scene3d>
                <a:camera prst="orthographicFront"/>
                <a:lightRig rig="threePt" dir="t"/>
              </a:scene3d>
              <a:sp3d contourW="12700"/>
            </a:bodyPr>
            <a:lstStyle/>
            <a:p>
              <a:pPr defTabSz="457200">
                <a:lnSpc>
                  <a:spcPct val="150000"/>
                </a:lnSpc>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点击输入简要文字内容，文字内容需概括精炼，言简意赅的说明分项内容言简意赅的说明分项内容点击输入简要文字内容，</a:t>
              </a:r>
            </a:p>
          </p:txBody>
        </p:sp>
        <p:sp>
          <p:nvSpPr>
            <p:cNvPr id="8" name="文本框 7">
              <a:extLst>
                <a:ext uri="{FF2B5EF4-FFF2-40B4-BE49-F238E27FC236}">
                  <a16:creationId xmlns:a16="http://schemas.microsoft.com/office/drawing/2014/main" id="{6E6F83A5-DBD3-422E-BC00-D8FDB966831A}"/>
                </a:ext>
              </a:extLst>
            </p:cNvPr>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defTabSz="457200"/>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标题文本添加</a:t>
              </a:r>
            </a:p>
          </p:txBody>
        </p:sp>
      </p:grpSp>
      <p:grpSp>
        <p:nvGrpSpPr>
          <p:cNvPr id="9" name="组合 8">
            <a:extLst>
              <a:ext uri="{FF2B5EF4-FFF2-40B4-BE49-F238E27FC236}">
                <a16:creationId xmlns:a16="http://schemas.microsoft.com/office/drawing/2014/main" id="{473AA895-7517-449C-9F05-675896819730}"/>
              </a:ext>
            </a:extLst>
          </p:cNvPr>
          <p:cNvGrpSpPr/>
          <p:nvPr/>
        </p:nvGrpSpPr>
        <p:grpSpPr>
          <a:xfrm>
            <a:off x="1278675" y="2293995"/>
            <a:ext cx="2636895" cy="1083610"/>
            <a:chOff x="3082537" y="3408233"/>
            <a:chExt cx="1784128" cy="1083610"/>
          </a:xfrm>
        </p:grpSpPr>
        <p:sp>
          <p:nvSpPr>
            <p:cNvPr id="10" name="矩形 9">
              <a:extLst>
                <a:ext uri="{FF2B5EF4-FFF2-40B4-BE49-F238E27FC236}">
                  <a16:creationId xmlns:a16="http://schemas.microsoft.com/office/drawing/2014/main" id="{089BE68D-89E4-4175-8A23-81C4CFF35C13}"/>
                </a:ext>
              </a:extLst>
            </p:cNvPr>
            <p:cNvSpPr/>
            <p:nvPr/>
          </p:nvSpPr>
          <p:spPr bwMode="auto">
            <a:xfrm>
              <a:off x="3082537" y="3731122"/>
              <a:ext cx="1784128" cy="760721"/>
            </a:xfrm>
            <a:prstGeom prst="rect">
              <a:avLst/>
            </a:prstGeom>
          </p:spPr>
          <p:txBody>
            <a:bodyPr wrap="square">
              <a:spAutoFit/>
              <a:scene3d>
                <a:camera prst="orthographicFront"/>
                <a:lightRig rig="threePt" dir="t"/>
              </a:scene3d>
              <a:sp3d contourW="12700"/>
            </a:bodyPr>
            <a:lstStyle/>
            <a:p>
              <a:pPr algn="r" defTabSz="457200">
                <a:lnSpc>
                  <a:spcPct val="150000"/>
                </a:lnSpc>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点击输入简要文字内容，文字内容需概括精炼，言简意赅的说明分项内容言简意赅的说明分项内容点击输入简要文字内容，</a:t>
              </a:r>
            </a:p>
          </p:txBody>
        </p:sp>
        <p:sp>
          <p:nvSpPr>
            <p:cNvPr id="11" name="文本框 10">
              <a:extLst>
                <a:ext uri="{FF2B5EF4-FFF2-40B4-BE49-F238E27FC236}">
                  <a16:creationId xmlns:a16="http://schemas.microsoft.com/office/drawing/2014/main" id="{010851C5-4304-4FB9-88D9-C5ABC2130B04}"/>
                </a:ext>
              </a:extLst>
            </p:cNvPr>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algn="r" defTabSz="457200"/>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标题文本添加</a:t>
              </a:r>
            </a:p>
          </p:txBody>
        </p:sp>
      </p:grpSp>
      <p:grpSp>
        <p:nvGrpSpPr>
          <p:cNvPr id="12" name="组合 11">
            <a:extLst>
              <a:ext uri="{FF2B5EF4-FFF2-40B4-BE49-F238E27FC236}">
                <a16:creationId xmlns:a16="http://schemas.microsoft.com/office/drawing/2014/main" id="{A14B52DE-1D9C-4022-AD8F-A3C726D77F02}"/>
              </a:ext>
            </a:extLst>
          </p:cNvPr>
          <p:cNvGrpSpPr/>
          <p:nvPr/>
        </p:nvGrpSpPr>
        <p:grpSpPr>
          <a:xfrm>
            <a:off x="1278674" y="3957123"/>
            <a:ext cx="2636896" cy="1083610"/>
            <a:chOff x="3082537" y="3408233"/>
            <a:chExt cx="1784129" cy="1083610"/>
          </a:xfrm>
        </p:grpSpPr>
        <p:sp>
          <p:nvSpPr>
            <p:cNvPr id="13" name="矩形 12">
              <a:extLst>
                <a:ext uri="{FF2B5EF4-FFF2-40B4-BE49-F238E27FC236}">
                  <a16:creationId xmlns:a16="http://schemas.microsoft.com/office/drawing/2014/main" id="{2EF65C98-6012-4AF6-8D6E-CB98497AB8C9}"/>
                </a:ext>
              </a:extLst>
            </p:cNvPr>
            <p:cNvSpPr/>
            <p:nvPr/>
          </p:nvSpPr>
          <p:spPr bwMode="auto">
            <a:xfrm>
              <a:off x="3082537" y="3731122"/>
              <a:ext cx="1784129" cy="760721"/>
            </a:xfrm>
            <a:prstGeom prst="rect">
              <a:avLst/>
            </a:prstGeom>
          </p:spPr>
          <p:txBody>
            <a:bodyPr wrap="square">
              <a:spAutoFit/>
              <a:scene3d>
                <a:camera prst="orthographicFront"/>
                <a:lightRig rig="threePt" dir="t"/>
              </a:scene3d>
              <a:sp3d contourW="12700"/>
            </a:bodyPr>
            <a:lstStyle/>
            <a:p>
              <a:pPr algn="r" defTabSz="457200">
                <a:lnSpc>
                  <a:spcPct val="150000"/>
                </a:lnSpc>
                <a:defRPr/>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点击输入简要文字内容，文字内容需概括精炼，言简意赅的说明分项内容言简意赅的说明分项内容点击输入简要文字内容，</a:t>
              </a:r>
            </a:p>
          </p:txBody>
        </p:sp>
        <p:sp>
          <p:nvSpPr>
            <p:cNvPr id="14" name="文本框 13">
              <a:extLst>
                <a:ext uri="{FF2B5EF4-FFF2-40B4-BE49-F238E27FC236}">
                  <a16:creationId xmlns:a16="http://schemas.microsoft.com/office/drawing/2014/main" id="{8D20069F-2F96-4AD1-89A6-11FE67896687}"/>
                </a:ext>
              </a:extLst>
            </p:cNvPr>
            <p:cNvSpPr txBox="1"/>
            <p:nvPr/>
          </p:nvSpPr>
          <p:spPr>
            <a:xfrm>
              <a:off x="3159911" y="3408233"/>
              <a:ext cx="1706754" cy="338554"/>
            </a:xfrm>
            <a:prstGeom prst="rect">
              <a:avLst/>
            </a:prstGeom>
            <a:noFill/>
          </p:spPr>
          <p:txBody>
            <a:bodyPr wrap="square" rtlCol="0">
              <a:spAutoFit/>
              <a:scene3d>
                <a:camera prst="orthographicFront"/>
                <a:lightRig rig="threePt" dir="t"/>
              </a:scene3d>
              <a:sp3d contourW="12700"/>
            </a:bodyPr>
            <a:lstStyle/>
            <a:p>
              <a:pPr algn="r" defTabSz="457200"/>
              <a:r>
                <a:rPr lang="zh-CN" altLang="en-US" sz="1600" dirty="0">
                  <a:solidFill>
                    <a:srgbClr val="000000">
                      <a:lumMod val="75000"/>
                      <a:lumOff val="25000"/>
                    </a:srgbClr>
                  </a:solidFill>
                  <a:latin typeface="思源黑体 CN Medium" panose="020B0600000000000000" pitchFamily="34" charset="-122"/>
                  <a:ea typeface="思源黑体 CN Medium" panose="020B0600000000000000" pitchFamily="34" charset="-122"/>
                </a:rPr>
                <a:t>标题文本添加</a:t>
              </a:r>
            </a:p>
          </p:txBody>
        </p:sp>
      </p:grpSp>
      <p:grpSp>
        <p:nvGrpSpPr>
          <p:cNvPr id="15" name="组合 14">
            <a:extLst>
              <a:ext uri="{FF2B5EF4-FFF2-40B4-BE49-F238E27FC236}">
                <a16:creationId xmlns:a16="http://schemas.microsoft.com/office/drawing/2014/main" id="{1A5ACA77-FE46-4006-9027-5C2DB26D6908}"/>
              </a:ext>
            </a:extLst>
          </p:cNvPr>
          <p:cNvGrpSpPr/>
          <p:nvPr/>
        </p:nvGrpSpPr>
        <p:grpSpPr>
          <a:xfrm>
            <a:off x="4362649" y="1819458"/>
            <a:ext cx="1610027" cy="1664294"/>
            <a:chOff x="4362649" y="1819458"/>
            <a:chExt cx="1610027" cy="1664294"/>
          </a:xfrm>
        </p:grpSpPr>
        <p:sp>
          <p:nvSpPr>
            <p:cNvPr id="16" name="任意多边形: 形状 15">
              <a:extLst>
                <a:ext uri="{FF2B5EF4-FFF2-40B4-BE49-F238E27FC236}">
                  <a16:creationId xmlns:a16="http://schemas.microsoft.com/office/drawing/2014/main" id="{8B37D5D2-F09A-40EE-8750-FE488D1FB437}"/>
                </a:ext>
              </a:extLst>
            </p:cNvPr>
            <p:cNvSpPr/>
            <p:nvPr/>
          </p:nvSpPr>
          <p:spPr>
            <a:xfrm>
              <a:off x="4362649" y="1819458"/>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9BA4F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sp>
          <p:nvSpPr>
            <p:cNvPr id="17" name="椭圆 21">
              <a:extLst>
                <a:ext uri="{FF2B5EF4-FFF2-40B4-BE49-F238E27FC236}">
                  <a16:creationId xmlns:a16="http://schemas.microsoft.com/office/drawing/2014/main" id="{26E71D78-BC7D-42D9-B56E-B3023E02E347}"/>
                </a:ext>
              </a:extLst>
            </p:cNvPr>
            <p:cNvSpPr/>
            <p:nvPr/>
          </p:nvSpPr>
          <p:spPr>
            <a:xfrm>
              <a:off x="4957864" y="2399542"/>
              <a:ext cx="419597" cy="504126"/>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grpSp>
      <p:grpSp>
        <p:nvGrpSpPr>
          <p:cNvPr id="18" name="组合 17">
            <a:extLst>
              <a:ext uri="{FF2B5EF4-FFF2-40B4-BE49-F238E27FC236}">
                <a16:creationId xmlns:a16="http://schemas.microsoft.com/office/drawing/2014/main" id="{648A8190-0112-4C83-9429-5A2BB74903B5}"/>
              </a:ext>
            </a:extLst>
          </p:cNvPr>
          <p:cNvGrpSpPr/>
          <p:nvPr/>
        </p:nvGrpSpPr>
        <p:grpSpPr>
          <a:xfrm>
            <a:off x="4362649" y="3609586"/>
            <a:ext cx="1610027" cy="1664294"/>
            <a:chOff x="4362649" y="3609586"/>
            <a:chExt cx="1610027" cy="1664294"/>
          </a:xfrm>
        </p:grpSpPr>
        <p:sp>
          <p:nvSpPr>
            <p:cNvPr id="19" name="任意多边形: 形状 18">
              <a:extLst>
                <a:ext uri="{FF2B5EF4-FFF2-40B4-BE49-F238E27FC236}">
                  <a16:creationId xmlns:a16="http://schemas.microsoft.com/office/drawing/2014/main" id="{9DFEBD5C-D9C1-4D9A-BD8E-642C38337153}"/>
                </a:ext>
              </a:extLst>
            </p:cNvPr>
            <p:cNvSpPr/>
            <p:nvPr/>
          </p:nvSpPr>
          <p:spPr>
            <a:xfrm>
              <a:off x="4362649" y="3609586"/>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9FCEF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sp>
          <p:nvSpPr>
            <p:cNvPr id="20" name="椭圆 22">
              <a:extLst>
                <a:ext uri="{FF2B5EF4-FFF2-40B4-BE49-F238E27FC236}">
                  <a16:creationId xmlns:a16="http://schemas.microsoft.com/office/drawing/2014/main" id="{9B029EB9-0A9B-4DDE-9155-7F4D85415075}"/>
                </a:ext>
              </a:extLst>
            </p:cNvPr>
            <p:cNvSpPr/>
            <p:nvPr/>
          </p:nvSpPr>
          <p:spPr>
            <a:xfrm>
              <a:off x="4915600" y="4190070"/>
              <a:ext cx="504125" cy="503325"/>
            </a:xfrm>
            <a:custGeom>
              <a:avLst/>
              <a:gdLst>
                <a:gd name="connsiteX0" fmla="*/ 138699 w 603657"/>
                <a:gd name="connsiteY0" fmla="*/ 230325 h 602699"/>
                <a:gd name="connsiteX1" fmla="*/ 369371 w 603657"/>
                <a:gd name="connsiteY1" fmla="*/ 230325 h 602699"/>
                <a:gd name="connsiteX2" fmla="*/ 392837 w 603657"/>
                <a:gd name="connsiteY2" fmla="*/ 253753 h 602699"/>
                <a:gd name="connsiteX3" fmla="*/ 369371 w 603657"/>
                <a:gd name="connsiteY3" fmla="*/ 277180 h 602699"/>
                <a:gd name="connsiteX4" fmla="*/ 138699 w 603657"/>
                <a:gd name="connsiteY4" fmla="*/ 277180 h 602699"/>
                <a:gd name="connsiteX5" fmla="*/ 115233 w 603657"/>
                <a:gd name="connsiteY5" fmla="*/ 253753 h 602699"/>
                <a:gd name="connsiteX6" fmla="*/ 138699 w 603657"/>
                <a:gd name="connsiteY6" fmla="*/ 230325 h 602699"/>
                <a:gd name="connsiteX7" fmla="*/ 254159 w 603657"/>
                <a:gd name="connsiteY7" fmla="*/ 46866 h 602699"/>
                <a:gd name="connsiteX8" fmla="*/ 46936 w 603657"/>
                <a:gd name="connsiteY8" fmla="*/ 253780 h 602699"/>
                <a:gd name="connsiteX9" fmla="*/ 254159 w 603657"/>
                <a:gd name="connsiteY9" fmla="*/ 460460 h 602699"/>
                <a:gd name="connsiteX10" fmla="*/ 461147 w 603657"/>
                <a:gd name="connsiteY10" fmla="*/ 253780 h 602699"/>
                <a:gd name="connsiteX11" fmla="*/ 254159 w 603657"/>
                <a:gd name="connsiteY11" fmla="*/ 46866 h 602699"/>
                <a:gd name="connsiteX12" fmla="*/ 254159 w 603657"/>
                <a:gd name="connsiteY12" fmla="*/ 0 h 602699"/>
                <a:gd name="connsiteX13" fmla="*/ 508083 w 603657"/>
                <a:gd name="connsiteY13" fmla="*/ 253780 h 602699"/>
                <a:gd name="connsiteX14" fmla="*/ 449413 w 603657"/>
                <a:gd name="connsiteY14" fmla="*/ 415703 h 602699"/>
                <a:gd name="connsiteX15" fmla="*/ 596793 w 603657"/>
                <a:gd name="connsiteY15" fmla="*/ 562629 h 602699"/>
                <a:gd name="connsiteX16" fmla="*/ 596793 w 603657"/>
                <a:gd name="connsiteY16" fmla="*/ 595904 h 602699"/>
                <a:gd name="connsiteX17" fmla="*/ 580130 w 603657"/>
                <a:gd name="connsiteY17" fmla="*/ 602699 h 602699"/>
                <a:gd name="connsiteX18" fmla="*/ 563468 w 603657"/>
                <a:gd name="connsiteY18" fmla="*/ 595904 h 602699"/>
                <a:gd name="connsiteX19" fmla="*/ 416323 w 603657"/>
                <a:gd name="connsiteY19" fmla="*/ 448744 h 602699"/>
                <a:gd name="connsiteX20" fmla="*/ 254159 w 603657"/>
                <a:gd name="connsiteY20" fmla="*/ 507326 h 602699"/>
                <a:gd name="connsiteX21" fmla="*/ 0 w 603657"/>
                <a:gd name="connsiteY21" fmla="*/ 253780 h 602699"/>
                <a:gd name="connsiteX22" fmla="*/ 254159 w 603657"/>
                <a:gd name="connsiteY22" fmla="*/ 0 h 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3657" h="602699">
                  <a:moveTo>
                    <a:pt x="138699" y="230325"/>
                  </a:moveTo>
                  <a:lnTo>
                    <a:pt x="369371" y="230325"/>
                  </a:lnTo>
                  <a:cubicBezTo>
                    <a:pt x="382277" y="230325"/>
                    <a:pt x="392837" y="240633"/>
                    <a:pt x="392837" y="253753"/>
                  </a:cubicBezTo>
                  <a:cubicBezTo>
                    <a:pt x="392837" y="266638"/>
                    <a:pt x="382277" y="277180"/>
                    <a:pt x="369371" y="277180"/>
                  </a:cubicBezTo>
                  <a:lnTo>
                    <a:pt x="138699" y="277180"/>
                  </a:lnTo>
                  <a:cubicBezTo>
                    <a:pt x="125793" y="277180"/>
                    <a:pt x="115233" y="266638"/>
                    <a:pt x="115233" y="253753"/>
                  </a:cubicBezTo>
                  <a:cubicBezTo>
                    <a:pt x="115233" y="240633"/>
                    <a:pt x="125793" y="230325"/>
                    <a:pt x="138699" y="230325"/>
                  </a:cubicBezTo>
                  <a:close/>
                  <a:moveTo>
                    <a:pt x="254159" y="46866"/>
                  </a:moveTo>
                  <a:cubicBezTo>
                    <a:pt x="139870" y="46866"/>
                    <a:pt x="46936" y="139661"/>
                    <a:pt x="46936" y="253780"/>
                  </a:cubicBezTo>
                  <a:cubicBezTo>
                    <a:pt x="46936" y="367665"/>
                    <a:pt x="139870" y="460460"/>
                    <a:pt x="254159" y="460460"/>
                  </a:cubicBezTo>
                  <a:cubicBezTo>
                    <a:pt x="368214" y="460460"/>
                    <a:pt x="461147" y="367665"/>
                    <a:pt x="461147" y="253780"/>
                  </a:cubicBezTo>
                  <a:cubicBezTo>
                    <a:pt x="461147" y="139661"/>
                    <a:pt x="368214" y="46866"/>
                    <a:pt x="254159" y="46866"/>
                  </a:cubicBezTo>
                  <a:close/>
                  <a:moveTo>
                    <a:pt x="254159" y="0"/>
                  </a:moveTo>
                  <a:cubicBezTo>
                    <a:pt x="394029" y="0"/>
                    <a:pt x="508083" y="113885"/>
                    <a:pt x="508083" y="253780"/>
                  </a:cubicBezTo>
                  <a:cubicBezTo>
                    <a:pt x="508083" y="315175"/>
                    <a:pt x="486023" y="371649"/>
                    <a:pt x="449413" y="415703"/>
                  </a:cubicBezTo>
                  <a:lnTo>
                    <a:pt x="596793" y="562629"/>
                  </a:lnTo>
                  <a:cubicBezTo>
                    <a:pt x="605945" y="571767"/>
                    <a:pt x="605945" y="586765"/>
                    <a:pt x="596793" y="595904"/>
                  </a:cubicBezTo>
                  <a:cubicBezTo>
                    <a:pt x="592099" y="600356"/>
                    <a:pt x="586232" y="602699"/>
                    <a:pt x="580130" y="602699"/>
                  </a:cubicBezTo>
                  <a:cubicBezTo>
                    <a:pt x="574029" y="602699"/>
                    <a:pt x="568162" y="600356"/>
                    <a:pt x="563468" y="595904"/>
                  </a:cubicBezTo>
                  <a:lnTo>
                    <a:pt x="416323" y="448744"/>
                  </a:lnTo>
                  <a:cubicBezTo>
                    <a:pt x="372203" y="485299"/>
                    <a:pt x="315645" y="507326"/>
                    <a:pt x="254159" y="507326"/>
                  </a:cubicBezTo>
                  <a:cubicBezTo>
                    <a:pt x="114055" y="507326"/>
                    <a:pt x="0" y="393442"/>
                    <a:pt x="0" y="253780"/>
                  </a:cubicBezTo>
                  <a:cubicBezTo>
                    <a:pt x="0" y="113885"/>
                    <a:pt x="114055" y="0"/>
                    <a:pt x="254159" y="0"/>
                  </a:cubicBez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grpSp>
      <p:grpSp>
        <p:nvGrpSpPr>
          <p:cNvPr id="21" name="组合 20">
            <a:extLst>
              <a:ext uri="{FF2B5EF4-FFF2-40B4-BE49-F238E27FC236}">
                <a16:creationId xmlns:a16="http://schemas.microsoft.com/office/drawing/2014/main" id="{A4EAED57-0150-4177-A49B-2F126C17895B}"/>
              </a:ext>
            </a:extLst>
          </p:cNvPr>
          <p:cNvGrpSpPr/>
          <p:nvPr/>
        </p:nvGrpSpPr>
        <p:grpSpPr>
          <a:xfrm>
            <a:off x="6235398" y="1819458"/>
            <a:ext cx="1610027" cy="1664294"/>
            <a:chOff x="6235398" y="1819458"/>
            <a:chExt cx="1610027" cy="1664294"/>
          </a:xfrm>
        </p:grpSpPr>
        <p:sp>
          <p:nvSpPr>
            <p:cNvPr id="22" name="任意多边形: 形状 21">
              <a:extLst>
                <a:ext uri="{FF2B5EF4-FFF2-40B4-BE49-F238E27FC236}">
                  <a16:creationId xmlns:a16="http://schemas.microsoft.com/office/drawing/2014/main" id="{372E540E-F821-42A5-B9BF-279FC7EFC509}"/>
                </a:ext>
              </a:extLst>
            </p:cNvPr>
            <p:cNvSpPr/>
            <p:nvPr/>
          </p:nvSpPr>
          <p:spPr>
            <a:xfrm>
              <a:off x="6235398" y="1819458"/>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9FCEFA"/>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sp>
          <p:nvSpPr>
            <p:cNvPr id="23" name="椭圆 23">
              <a:extLst>
                <a:ext uri="{FF2B5EF4-FFF2-40B4-BE49-F238E27FC236}">
                  <a16:creationId xmlns:a16="http://schemas.microsoft.com/office/drawing/2014/main" id="{EB8A2928-97EE-4522-A224-E0679DB9955B}"/>
                </a:ext>
              </a:extLst>
            </p:cNvPr>
            <p:cNvSpPr/>
            <p:nvPr/>
          </p:nvSpPr>
          <p:spPr>
            <a:xfrm>
              <a:off x="6811074" y="2407131"/>
              <a:ext cx="504126" cy="488949"/>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grpSp>
      <p:grpSp>
        <p:nvGrpSpPr>
          <p:cNvPr id="24" name="组合 23">
            <a:extLst>
              <a:ext uri="{FF2B5EF4-FFF2-40B4-BE49-F238E27FC236}">
                <a16:creationId xmlns:a16="http://schemas.microsoft.com/office/drawing/2014/main" id="{3105BF1B-2C97-4190-9ED9-3E32363752C5}"/>
              </a:ext>
            </a:extLst>
          </p:cNvPr>
          <p:cNvGrpSpPr/>
          <p:nvPr/>
        </p:nvGrpSpPr>
        <p:grpSpPr>
          <a:xfrm>
            <a:off x="6235398" y="3609586"/>
            <a:ext cx="1610027" cy="1664294"/>
            <a:chOff x="6235398" y="3609586"/>
            <a:chExt cx="1610027" cy="1664294"/>
          </a:xfrm>
        </p:grpSpPr>
        <p:sp>
          <p:nvSpPr>
            <p:cNvPr id="25" name="任意多边形: 形状 24">
              <a:extLst>
                <a:ext uri="{FF2B5EF4-FFF2-40B4-BE49-F238E27FC236}">
                  <a16:creationId xmlns:a16="http://schemas.microsoft.com/office/drawing/2014/main" id="{8342F5FD-7BDF-42E3-9440-C18DAA7A1782}"/>
                </a:ext>
              </a:extLst>
            </p:cNvPr>
            <p:cNvSpPr/>
            <p:nvPr/>
          </p:nvSpPr>
          <p:spPr>
            <a:xfrm>
              <a:off x="6235398" y="3609586"/>
              <a:ext cx="1610027" cy="1664294"/>
            </a:xfrm>
            <a:custGeom>
              <a:avLst/>
              <a:gdLst>
                <a:gd name="connsiteX0" fmla="*/ 6 w 3390912"/>
                <a:gd name="connsiteY0" fmla="*/ 1733550 h 3505206"/>
                <a:gd name="connsiteX1" fmla="*/ 1733556 w 3390912"/>
                <a:gd name="connsiteY1" fmla="*/ 0 h 3505206"/>
                <a:gd name="connsiteX2" fmla="*/ 3390906 w 3390912"/>
                <a:gd name="connsiteY2" fmla="*/ 1733550 h 3505206"/>
                <a:gd name="connsiteX3" fmla="*/ 1752606 w 3390912"/>
                <a:gd name="connsiteY3" fmla="*/ 3505200 h 3505206"/>
                <a:gd name="connsiteX4" fmla="*/ 6 w 3390912"/>
                <a:gd name="connsiteY4" fmla="*/ 1733550 h 350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912" h="3505206">
                  <a:moveTo>
                    <a:pt x="6" y="1733550"/>
                  </a:moveTo>
                  <a:cubicBezTo>
                    <a:pt x="-3169" y="1149350"/>
                    <a:pt x="1168406" y="0"/>
                    <a:pt x="1733556" y="0"/>
                  </a:cubicBezTo>
                  <a:cubicBezTo>
                    <a:pt x="2298706" y="0"/>
                    <a:pt x="3387731" y="1149350"/>
                    <a:pt x="3390906" y="1733550"/>
                  </a:cubicBezTo>
                  <a:cubicBezTo>
                    <a:pt x="3394081" y="2317750"/>
                    <a:pt x="2311406" y="3502025"/>
                    <a:pt x="1752606" y="3505200"/>
                  </a:cubicBezTo>
                  <a:cubicBezTo>
                    <a:pt x="1193806" y="3508375"/>
                    <a:pt x="3181" y="2317750"/>
                    <a:pt x="6" y="1733550"/>
                  </a:cubicBezTo>
                  <a:close/>
                </a:path>
              </a:pathLst>
            </a:custGeom>
            <a:solidFill>
              <a:srgbClr val="9BA4F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sp>
          <p:nvSpPr>
            <p:cNvPr id="26" name="椭圆 24">
              <a:extLst>
                <a:ext uri="{FF2B5EF4-FFF2-40B4-BE49-F238E27FC236}">
                  <a16:creationId xmlns:a16="http://schemas.microsoft.com/office/drawing/2014/main" id="{C68D92CA-34FE-413E-9730-1F8F5F892502}"/>
                </a:ext>
              </a:extLst>
            </p:cNvPr>
            <p:cNvSpPr/>
            <p:nvPr/>
          </p:nvSpPr>
          <p:spPr>
            <a:xfrm>
              <a:off x="6811074" y="4190051"/>
              <a:ext cx="504126" cy="503363"/>
            </a:xfrm>
            <a:custGeom>
              <a:avLst/>
              <a:gdLst>
                <a:gd name="connsiteX0" fmla="*/ 288111 w 575551"/>
                <a:gd name="connsiteY0" fmla="*/ 195956 h 574680"/>
                <a:gd name="connsiteX1" fmla="*/ 250987 w 575551"/>
                <a:gd name="connsiteY1" fmla="*/ 204012 h 574680"/>
                <a:gd name="connsiteX2" fmla="*/ 204180 w 575551"/>
                <a:gd name="connsiteY2" fmla="*/ 324853 h 574680"/>
                <a:gd name="connsiteX3" fmla="*/ 288111 w 575551"/>
                <a:gd name="connsiteY3" fmla="*/ 378828 h 574680"/>
                <a:gd name="connsiteX4" fmla="*/ 325234 w 575551"/>
                <a:gd name="connsiteY4" fmla="*/ 370772 h 574680"/>
                <a:gd name="connsiteX5" fmla="*/ 371234 w 575551"/>
                <a:gd name="connsiteY5" fmla="*/ 250737 h 574680"/>
                <a:gd name="connsiteX6" fmla="*/ 288111 w 575551"/>
                <a:gd name="connsiteY6" fmla="*/ 195956 h 574680"/>
                <a:gd name="connsiteX7" fmla="*/ 288111 w 575551"/>
                <a:gd name="connsiteY7" fmla="*/ 163732 h 574680"/>
                <a:gd name="connsiteX8" fmla="*/ 401094 w 575551"/>
                <a:gd name="connsiteY8" fmla="*/ 237042 h 574680"/>
                <a:gd name="connsiteX9" fmla="*/ 338146 w 575551"/>
                <a:gd name="connsiteY9" fmla="*/ 400579 h 574680"/>
                <a:gd name="connsiteX10" fmla="*/ 288111 w 575551"/>
                <a:gd name="connsiteY10" fmla="*/ 411052 h 574680"/>
                <a:gd name="connsiteX11" fmla="*/ 175127 w 575551"/>
                <a:gd name="connsiteY11" fmla="*/ 337742 h 574680"/>
                <a:gd name="connsiteX12" fmla="*/ 237268 w 575551"/>
                <a:gd name="connsiteY12" fmla="*/ 175011 h 574680"/>
                <a:gd name="connsiteX13" fmla="*/ 288111 w 575551"/>
                <a:gd name="connsiteY13" fmla="*/ 163732 h 574680"/>
                <a:gd name="connsiteX14" fmla="*/ 307478 w 575551"/>
                <a:gd name="connsiteY14" fmla="*/ 33198 h 574680"/>
                <a:gd name="connsiteX15" fmla="*/ 260674 w 575551"/>
                <a:gd name="connsiteY15" fmla="*/ 34004 h 574680"/>
                <a:gd name="connsiteX16" fmla="*/ 255025 w 575551"/>
                <a:gd name="connsiteY16" fmla="*/ 64624 h 574680"/>
                <a:gd name="connsiteX17" fmla="*/ 179171 w 575551"/>
                <a:gd name="connsiteY17" fmla="*/ 116999 h 574680"/>
                <a:gd name="connsiteX18" fmla="*/ 150120 w 575551"/>
                <a:gd name="connsiteY18" fmla="*/ 111359 h 574680"/>
                <a:gd name="connsiteX19" fmla="*/ 121876 w 575551"/>
                <a:gd name="connsiteY19" fmla="*/ 93631 h 574680"/>
                <a:gd name="connsiteX20" fmla="*/ 88791 w 575551"/>
                <a:gd name="connsiteY20" fmla="*/ 127474 h 574680"/>
                <a:gd name="connsiteX21" fmla="*/ 107351 w 575551"/>
                <a:gd name="connsiteY21" fmla="*/ 153259 h 574680"/>
                <a:gd name="connsiteX22" fmla="*/ 108965 w 575551"/>
                <a:gd name="connsiteY22" fmla="*/ 215304 h 574680"/>
                <a:gd name="connsiteX23" fmla="*/ 66196 w 575551"/>
                <a:gd name="connsiteY23" fmla="*/ 260427 h 574680"/>
                <a:gd name="connsiteX24" fmla="*/ 33110 w 575551"/>
                <a:gd name="connsiteY24" fmla="*/ 267679 h 574680"/>
                <a:gd name="connsiteX25" fmla="*/ 33917 w 575551"/>
                <a:gd name="connsiteY25" fmla="*/ 314414 h 574680"/>
                <a:gd name="connsiteX26" fmla="*/ 65389 w 575551"/>
                <a:gd name="connsiteY26" fmla="*/ 320055 h 574680"/>
                <a:gd name="connsiteX27" fmla="*/ 110579 w 575551"/>
                <a:gd name="connsiteY27" fmla="*/ 362761 h 574680"/>
                <a:gd name="connsiteX28" fmla="*/ 112193 w 575551"/>
                <a:gd name="connsiteY28" fmla="*/ 424806 h 574680"/>
                <a:gd name="connsiteX29" fmla="*/ 93633 w 575551"/>
                <a:gd name="connsiteY29" fmla="*/ 453008 h 574680"/>
                <a:gd name="connsiteX30" fmla="*/ 127525 w 575551"/>
                <a:gd name="connsiteY30" fmla="*/ 486045 h 574680"/>
                <a:gd name="connsiteX31" fmla="*/ 154155 w 575551"/>
                <a:gd name="connsiteY31" fmla="*/ 467512 h 574680"/>
                <a:gd name="connsiteX32" fmla="*/ 187240 w 575551"/>
                <a:gd name="connsiteY32" fmla="*/ 460260 h 574680"/>
                <a:gd name="connsiteX33" fmla="*/ 261481 w 575551"/>
                <a:gd name="connsiteY33" fmla="*/ 508606 h 574680"/>
                <a:gd name="connsiteX34" fmla="*/ 268743 w 575551"/>
                <a:gd name="connsiteY34" fmla="*/ 541643 h 574680"/>
                <a:gd name="connsiteX35" fmla="*/ 315547 w 575551"/>
                <a:gd name="connsiteY35" fmla="*/ 541643 h 574680"/>
                <a:gd name="connsiteX36" fmla="*/ 321196 w 575551"/>
                <a:gd name="connsiteY36" fmla="*/ 508606 h 574680"/>
                <a:gd name="connsiteX37" fmla="*/ 397050 w 575551"/>
                <a:gd name="connsiteY37" fmla="*/ 457037 h 574680"/>
                <a:gd name="connsiteX38" fmla="*/ 426101 w 575551"/>
                <a:gd name="connsiteY38" fmla="*/ 461871 h 574680"/>
                <a:gd name="connsiteX39" fmla="*/ 454345 w 575551"/>
                <a:gd name="connsiteY39" fmla="*/ 481210 h 574680"/>
                <a:gd name="connsiteX40" fmla="*/ 487430 w 575551"/>
                <a:gd name="connsiteY40" fmla="*/ 446562 h 574680"/>
                <a:gd name="connsiteX41" fmla="*/ 468870 w 575551"/>
                <a:gd name="connsiteY41" fmla="*/ 420777 h 574680"/>
                <a:gd name="connsiteX42" fmla="*/ 510025 w 575551"/>
                <a:gd name="connsiteY42" fmla="*/ 313609 h 574680"/>
                <a:gd name="connsiteX43" fmla="*/ 543111 w 575551"/>
                <a:gd name="connsiteY43" fmla="*/ 306357 h 574680"/>
                <a:gd name="connsiteX44" fmla="*/ 541497 w 575551"/>
                <a:gd name="connsiteY44" fmla="*/ 258816 h 574680"/>
                <a:gd name="connsiteX45" fmla="*/ 510832 w 575551"/>
                <a:gd name="connsiteY45" fmla="*/ 253981 h 574680"/>
                <a:gd name="connsiteX46" fmla="*/ 464028 w 575551"/>
                <a:gd name="connsiteY46" fmla="*/ 149230 h 574680"/>
                <a:gd name="connsiteX47" fmla="*/ 481781 w 575551"/>
                <a:gd name="connsiteY47" fmla="*/ 121028 h 574680"/>
                <a:gd name="connsiteX48" fmla="*/ 447889 w 575551"/>
                <a:gd name="connsiteY48" fmla="*/ 88797 h 574680"/>
                <a:gd name="connsiteX49" fmla="*/ 422066 w 575551"/>
                <a:gd name="connsiteY49" fmla="*/ 106524 h 574680"/>
                <a:gd name="connsiteX50" fmla="*/ 388981 w 575551"/>
                <a:gd name="connsiteY50" fmla="*/ 113776 h 574680"/>
                <a:gd name="connsiteX51" fmla="*/ 314740 w 575551"/>
                <a:gd name="connsiteY51" fmla="*/ 65429 h 574680"/>
                <a:gd name="connsiteX52" fmla="*/ 307478 w 575551"/>
                <a:gd name="connsiteY52" fmla="*/ 33198 h 574680"/>
                <a:gd name="connsiteX53" fmla="*/ 327652 w 575551"/>
                <a:gd name="connsiteY53" fmla="*/ 2579 h 574680"/>
                <a:gd name="connsiteX54" fmla="*/ 338142 w 575551"/>
                <a:gd name="connsiteY54" fmla="*/ 9831 h 574680"/>
                <a:gd name="connsiteX55" fmla="*/ 340563 w 575551"/>
                <a:gd name="connsiteY55" fmla="*/ 21917 h 574680"/>
                <a:gd name="connsiteX56" fmla="*/ 343791 w 575551"/>
                <a:gd name="connsiteY56" fmla="*/ 52537 h 574680"/>
                <a:gd name="connsiteX57" fmla="*/ 388981 w 575551"/>
                <a:gd name="connsiteY57" fmla="*/ 81545 h 574680"/>
                <a:gd name="connsiteX58" fmla="*/ 409155 w 575551"/>
                <a:gd name="connsiteY58" fmla="*/ 76710 h 574680"/>
                <a:gd name="connsiteX59" fmla="*/ 430943 w 575551"/>
                <a:gd name="connsiteY59" fmla="*/ 57372 h 574680"/>
                <a:gd name="connsiteX60" fmla="*/ 441433 w 575551"/>
                <a:gd name="connsiteY60" fmla="*/ 50120 h 574680"/>
                <a:gd name="connsiteX61" fmla="*/ 454345 w 575551"/>
                <a:gd name="connsiteY61" fmla="*/ 52537 h 574680"/>
                <a:gd name="connsiteX62" fmla="*/ 517288 w 575551"/>
                <a:gd name="connsiteY62" fmla="*/ 113776 h 574680"/>
                <a:gd name="connsiteX63" fmla="*/ 519709 w 575551"/>
                <a:gd name="connsiteY63" fmla="*/ 125863 h 574680"/>
                <a:gd name="connsiteX64" fmla="*/ 513253 w 575551"/>
                <a:gd name="connsiteY64" fmla="*/ 137143 h 574680"/>
                <a:gd name="connsiteX65" fmla="*/ 493886 w 575551"/>
                <a:gd name="connsiteY65" fmla="*/ 160511 h 574680"/>
                <a:gd name="connsiteX66" fmla="*/ 522130 w 575551"/>
                <a:gd name="connsiteY66" fmla="*/ 224167 h 574680"/>
                <a:gd name="connsiteX67" fmla="*/ 551987 w 575551"/>
                <a:gd name="connsiteY67" fmla="*/ 225779 h 574680"/>
                <a:gd name="connsiteX68" fmla="*/ 564092 w 575551"/>
                <a:gd name="connsiteY68" fmla="*/ 227391 h 574680"/>
                <a:gd name="connsiteX69" fmla="*/ 571354 w 575551"/>
                <a:gd name="connsiteY69" fmla="*/ 238671 h 574680"/>
                <a:gd name="connsiteX70" fmla="*/ 572968 w 575551"/>
                <a:gd name="connsiteY70" fmla="*/ 326501 h 574680"/>
                <a:gd name="connsiteX71" fmla="*/ 566513 w 575551"/>
                <a:gd name="connsiteY71" fmla="*/ 336976 h 574680"/>
                <a:gd name="connsiteX72" fmla="*/ 553601 w 575551"/>
                <a:gd name="connsiteY72" fmla="*/ 339393 h 574680"/>
                <a:gd name="connsiteX73" fmla="*/ 522937 w 575551"/>
                <a:gd name="connsiteY73" fmla="*/ 342617 h 574680"/>
                <a:gd name="connsiteX74" fmla="*/ 497921 w 575551"/>
                <a:gd name="connsiteY74" fmla="*/ 407884 h 574680"/>
                <a:gd name="connsiteX75" fmla="*/ 518095 w 575551"/>
                <a:gd name="connsiteY75" fmla="*/ 429640 h 574680"/>
                <a:gd name="connsiteX76" fmla="*/ 526164 w 575551"/>
                <a:gd name="connsiteY76" fmla="*/ 440116 h 574680"/>
                <a:gd name="connsiteX77" fmla="*/ 522937 w 575551"/>
                <a:gd name="connsiteY77" fmla="*/ 453008 h 574680"/>
                <a:gd name="connsiteX78" fmla="*/ 461607 w 575551"/>
                <a:gd name="connsiteY78" fmla="*/ 516664 h 574680"/>
                <a:gd name="connsiteX79" fmla="*/ 449503 w 575551"/>
                <a:gd name="connsiteY79" fmla="*/ 519082 h 574680"/>
                <a:gd name="connsiteX80" fmla="*/ 438205 w 575551"/>
                <a:gd name="connsiteY80" fmla="*/ 511830 h 574680"/>
                <a:gd name="connsiteX81" fmla="*/ 414804 w 575551"/>
                <a:gd name="connsiteY81" fmla="*/ 492491 h 574680"/>
                <a:gd name="connsiteX82" fmla="*/ 397050 w 575551"/>
                <a:gd name="connsiteY82" fmla="*/ 489268 h 574680"/>
                <a:gd name="connsiteX83" fmla="*/ 351054 w 575551"/>
                <a:gd name="connsiteY83" fmla="*/ 520693 h 574680"/>
                <a:gd name="connsiteX84" fmla="*/ 349440 w 575551"/>
                <a:gd name="connsiteY84" fmla="*/ 550507 h 574680"/>
                <a:gd name="connsiteX85" fmla="*/ 347826 w 575551"/>
                <a:gd name="connsiteY85" fmla="*/ 563399 h 574680"/>
                <a:gd name="connsiteX86" fmla="*/ 336528 w 575551"/>
                <a:gd name="connsiteY86" fmla="*/ 570651 h 574680"/>
                <a:gd name="connsiteX87" fmla="*/ 288110 w 575551"/>
                <a:gd name="connsiteY87" fmla="*/ 574680 h 574680"/>
                <a:gd name="connsiteX88" fmla="*/ 248569 w 575551"/>
                <a:gd name="connsiteY88" fmla="*/ 572263 h 574680"/>
                <a:gd name="connsiteX89" fmla="*/ 237272 w 575551"/>
                <a:gd name="connsiteY89" fmla="*/ 565011 h 574680"/>
                <a:gd name="connsiteX90" fmla="*/ 234851 w 575551"/>
                <a:gd name="connsiteY90" fmla="*/ 552924 h 574680"/>
                <a:gd name="connsiteX91" fmla="*/ 232430 w 575551"/>
                <a:gd name="connsiteY91" fmla="*/ 521499 h 574680"/>
                <a:gd name="connsiteX92" fmla="*/ 187240 w 575551"/>
                <a:gd name="connsiteY92" fmla="*/ 492491 h 574680"/>
                <a:gd name="connsiteX93" fmla="*/ 167066 w 575551"/>
                <a:gd name="connsiteY93" fmla="*/ 496520 h 574680"/>
                <a:gd name="connsiteX94" fmla="*/ 144471 w 575551"/>
                <a:gd name="connsiteY94" fmla="*/ 516664 h 574680"/>
                <a:gd name="connsiteX95" fmla="*/ 133981 w 575551"/>
                <a:gd name="connsiteY95" fmla="*/ 524722 h 574680"/>
                <a:gd name="connsiteX96" fmla="*/ 121069 w 575551"/>
                <a:gd name="connsiteY96" fmla="*/ 522305 h 574680"/>
                <a:gd name="connsiteX97" fmla="*/ 58126 w 575551"/>
                <a:gd name="connsiteY97" fmla="*/ 460260 h 574680"/>
                <a:gd name="connsiteX98" fmla="*/ 54898 w 575551"/>
                <a:gd name="connsiteY98" fmla="*/ 448173 h 574680"/>
                <a:gd name="connsiteX99" fmla="*/ 62161 w 575551"/>
                <a:gd name="connsiteY99" fmla="*/ 436892 h 574680"/>
                <a:gd name="connsiteX100" fmla="*/ 82335 w 575551"/>
                <a:gd name="connsiteY100" fmla="*/ 413525 h 574680"/>
                <a:gd name="connsiteX101" fmla="*/ 81528 w 575551"/>
                <a:gd name="connsiteY101" fmla="*/ 375653 h 574680"/>
                <a:gd name="connsiteX102" fmla="*/ 54091 w 575551"/>
                <a:gd name="connsiteY102" fmla="*/ 349869 h 574680"/>
                <a:gd name="connsiteX103" fmla="*/ 24234 w 575551"/>
                <a:gd name="connsiteY103" fmla="*/ 348257 h 574680"/>
                <a:gd name="connsiteX104" fmla="*/ 11322 w 575551"/>
                <a:gd name="connsiteY104" fmla="*/ 346645 h 574680"/>
                <a:gd name="connsiteX105" fmla="*/ 4060 w 575551"/>
                <a:gd name="connsiteY105" fmla="*/ 335365 h 574680"/>
                <a:gd name="connsiteX106" fmla="*/ 3253 w 575551"/>
                <a:gd name="connsiteY106" fmla="*/ 247535 h 574680"/>
                <a:gd name="connsiteX107" fmla="*/ 9708 w 575551"/>
                <a:gd name="connsiteY107" fmla="*/ 236254 h 574680"/>
                <a:gd name="connsiteX108" fmla="*/ 22620 w 575551"/>
                <a:gd name="connsiteY108" fmla="*/ 233837 h 574680"/>
                <a:gd name="connsiteX109" fmla="*/ 53284 w 575551"/>
                <a:gd name="connsiteY109" fmla="*/ 230614 h 574680"/>
                <a:gd name="connsiteX110" fmla="*/ 79107 w 575551"/>
                <a:gd name="connsiteY110" fmla="*/ 204023 h 574680"/>
                <a:gd name="connsiteX111" fmla="*/ 78300 w 575551"/>
                <a:gd name="connsiteY111" fmla="*/ 166152 h 574680"/>
                <a:gd name="connsiteX112" fmla="*/ 58126 w 575551"/>
                <a:gd name="connsiteY112" fmla="*/ 144395 h 574680"/>
                <a:gd name="connsiteX113" fmla="*/ 50864 w 575551"/>
                <a:gd name="connsiteY113" fmla="*/ 133920 h 574680"/>
                <a:gd name="connsiteX114" fmla="*/ 53284 w 575551"/>
                <a:gd name="connsiteY114" fmla="*/ 121028 h 574680"/>
                <a:gd name="connsiteX115" fmla="*/ 114614 w 575551"/>
                <a:gd name="connsiteY115" fmla="*/ 58177 h 574680"/>
                <a:gd name="connsiteX116" fmla="*/ 127525 w 575551"/>
                <a:gd name="connsiteY116" fmla="*/ 54954 h 574680"/>
                <a:gd name="connsiteX117" fmla="*/ 138015 w 575551"/>
                <a:gd name="connsiteY117" fmla="*/ 62206 h 574680"/>
                <a:gd name="connsiteX118" fmla="*/ 161417 w 575551"/>
                <a:gd name="connsiteY118" fmla="*/ 81545 h 574680"/>
                <a:gd name="connsiteX119" fmla="*/ 179171 w 575551"/>
                <a:gd name="connsiteY119" fmla="*/ 84768 h 574680"/>
                <a:gd name="connsiteX120" fmla="*/ 225167 w 575551"/>
                <a:gd name="connsiteY120" fmla="*/ 53343 h 574680"/>
                <a:gd name="connsiteX121" fmla="*/ 226781 w 575551"/>
                <a:gd name="connsiteY121" fmla="*/ 24335 h 574680"/>
                <a:gd name="connsiteX122" fmla="*/ 229202 w 575551"/>
                <a:gd name="connsiteY122" fmla="*/ 11442 h 574680"/>
                <a:gd name="connsiteX123" fmla="*/ 239693 w 575551"/>
                <a:gd name="connsiteY123" fmla="*/ 4190 h 574680"/>
                <a:gd name="connsiteX124" fmla="*/ 327652 w 575551"/>
                <a:gd name="connsiteY124" fmla="*/ 2579 h 5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75551" h="574680">
                  <a:moveTo>
                    <a:pt x="288111" y="195956"/>
                  </a:moveTo>
                  <a:cubicBezTo>
                    <a:pt x="275198" y="195956"/>
                    <a:pt x="262286" y="199179"/>
                    <a:pt x="250987" y="204012"/>
                  </a:cubicBezTo>
                  <a:cubicBezTo>
                    <a:pt x="204987" y="224958"/>
                    <a:pt x="184004" y="278933"/>
                    <a:pt x="204180" y="324853"/>
                  </a:cubicBezTo>
                  <a:cubicBezTo>
                    <a:pt x="218706" y="357882"/>
                    <a:pt x="251794" y="378828"/>
                    <a:pt x="288111" y="378828"/>
                  </a:cubicBezTo>
                  <a:cubicBezTo>
                    <a:pt x="301023" y="378828"/>
                    <a:pt x="313128" y="376411"/>
                    <a:pt x="325234" y="370772"/>
                  </a:cubicBezTo>
                  <a:cubicBezTo>
                    <a:pt x="371234" y="350632"/>
                    <a:pt x="392217" y="296657"/>
                    <a:pt x="371234" y="250737"/>
                  </a:cubicBezTo>
                  <a:cubicBezTo>
                    <a:pt x="356708" y="217708"/>
                    <a:pt x="323620" y="195956"/>
                    <a:pt x="288111" y="195956"/>
                  </a:cubicBezTo>
                  <a:close/>
                  <a:moveTo>
                    <a:pt x="288111" y="163732"/>
                  </a:moveTo>
                  <a:cubicBezTo>
                    <a:pt x="336532" y="163732"/>
                    <a:pt x="380919" y="192734"/>
                    <a:pt x="401094" y="237042"/>
                  </a:cubicBezTo>
                  <a:cubicBezTo>
                    <a:pt x="428533" y="299879"/>
                    <a:pt x="400287" y="372383"/>
                    <a:pt x="338146" y="400579"/>
                  </a:cubicBezTo>
                  <a:cubicBezTo>
                    <a:pt x="322006" y="407830"/>
                    <a:pt x="305058" y="411052"/>
                    <a:pt x="288111" y="411052"/>
                  </a:cubicBezTo>
                  <a:cubicBezTo>
                    <a:pt x="238882" y="411052"/>
                    <a:pt x="194496" y="382050"/>
                    <a:pt x="175127" y="337742"/>
                  </a:cubicBezTo>
                  <a:cubicBezTo>
                    <a:pt x="146881" y="275711"/>
                    <a:pt x="175127" y="202401"/>
                    <a:pt x="237268" y="175011"/>
                  </a:cubicBezTo>
                  <a:cubicBezTo>
                    <a:pt x="253408" y="167760"/>
                    <a:pt x="270356" y="163732"/>
                    <a:pt x="288111" y="163732"/>
                  </a:cubicBezTo>
                  <a:close/>
                  <a:moveTo>
                    <a:pt x="307478" y="33198"/>
                  </a:moveTo>
                  <a:cubicBezTo>
                    <a:pt x="292145" y="31587"/>
                    <a:pt x="276006" y="32392"/>
                    <a:pt x="260674" y="34004"/>
                  </a:cubicBezTo>
                  <a:cubicBezTo>
                    <a:pt x="260674" y="44479"/>
                    <a:pt x="259060" y="54954"/>
                    <a:pt x="255025" y="64624"/>
                  </a:cubicBezTo>
                  <a:cubicBezTo>
                    <a:pt x="242921" y="96049"/>
                    <a:pt x="212256" y="116999"/>
                    <a:pt x="179171" y="116999"/>
                  </a:cubicBezTo>
                  <a:cubicBezTo>
                    <a:pt x="168680" y="116999"/>
                    <a:pt x="158997" y="115387"/>
                    <a:pt x="150120" y="111359"/>
                  </a:cubicBezTo>
                  <a:cubicBezTo>
                    <a:pt x="139629" y="107330"/>
                    <a:pt x="129946" y="101689"/>
                    <a:pt x="121876" y="93631"/>
                  </a:cubicBezTo>
                  <a:cubicBezTo>
                    <a:pt x="109772" y="103301"/>
                    <a:pt x="99281" y="114582"/>
                    <a:pt x="88791" y="127474"/>
                  </a:cubicBezTo>
                  <a:cubicBezTo>
                    <a:pt x="96860" y="134726"/>
                    <a:pt x="103316" y="143590"/>
                    <a:pt x="107351" y="153259"/>
                  </a:cubicBezTo>
                  <a:cubicBezTo>
                    <a:pt x="116228" y="172598"/>
                    <a:pt x="117034" y="195160"/>
                    <a:pt x="108965" y="215304"/>
                  </a:cubicBezTo>
                  <a:cubicBezTo>
                    <a:pt x="100895" y="235448"/>
                    <a:pt x="86370" y="251564"/>
                    <a:pt x="66196" y="260427"/>
                  </a:cubicBezTo>
                  <a:cubicBezTo>
                    <a:pt x="55705" y="265262"/>
                    <a:pt x="44408" y="267679"/>
                    <a:pt x="33110" y="267679"/>
                  </a:cubicBezTo>
                  <a:cubicBezTo>
                    <a:pt x="31496" y="282989"/>
                    <a:pt x="32303" y="299105"/>
                    <a:pt x="33917" y="314414"/>
                  </a:cubicBezTo>
                  <a:cubicBezTo>
                    <a:pt x="44408" y="313609"/>
                    <a:pt x="55705" y="316026"/>
                    <a:pt x="65389" y="320055"/>
                  </a:cubicBezTo>
                  <a:cubicBezTo>
                    <a:pt x="85563" y="327307"/>
                    <a:pt x="101702" y="342617"/>
                    <a:pt x="110579" y="362761"/>
                  </a:cubicBezTo>
                  <a:cubicBezTo>
                    <a:pt x="119455" y="382100"/>
                    <a:pt x="120262" y="404661"/>
                    <a:pt x="112193" y="424806"/>
                  </a:cubicBezTo>
                  <a:cubicBezTo>
                    <a:pt x="108158" y="435281"/>
                    <a:pt x="101702" y="444950"/>
                    <a:pt x="93633" y="453008"/>
                  </a:cubicBezTo>
                  <a:cubicBezTo>
                    <a:pt x="104123" y="465095"/>
                    <a:pt x="115421" y="476375"/>
                    <a:pt x="127525" y="486045"/>
                  </a:cubicBezTo>
                  <a:cubicBezTo>
                    <a:pt x="134788" y="477987"/>
                    <a:pt x="143664" y="471541"/>
                    <a:pt x="154155" y="467512"/>
                  </a:cubicBezTo>
                  <a:cubicBezTo>
                    <a:pt x="164645" y="462677"/>
                    <a:pt x="175943" y="460260"/>
                    <a:pt x="187240" y="460260"/>
                  </a:cubicBezTo>
                  <a:cubicBezTo>
                    <a:pt x="219519" y="460260"/>
                    <a:pt x="248569" y="478793"/>
                    <a:pt x="261481" y="508606"/>
                  </a:cubicBezTo>
                  <a:cubicBezTo>
                    <a:pt x="266323" y="519082"/>
                    <a:pt x="268743" y="530362"/>
                    <a:pt x="268743" y="541643"/>
                  </a:cubicBezTo>
                  <a:cubicBezTo>
                    <a:pt x="284076" y="543255"/>
                    <a:pt x="300215" y="543255"/>
                    <a:pt x="315547" y="541643"/>
                  </a:cubicBezTo>
                  <a:cubicBezTo>
                    <a:pt x="315547" y="530362"/>
                    <a:pt x="317161" y="519082"/>
                    <a:pt x="321196" y="508606"/>
                  </a:cubicBezTo>
                  <a:cubicBezTo>
                    <a:pt x="333300" y="477987"/>
                    <a:pt x="363965" y="457037"/>
                    <a:pt x="397050" y="457037"/>
                  </a:cubicBezTo>
                  <a:cubicBezTo>
                    <a:pt x="406734" y="457037"/>
                    <a:pt x="417224" y="458648"/>
                    <a:pt x="426101" y="461871"/>
                  </a:cubicBezTo>
                  <a:cubicBezTo>
                    <a:pt x="437399" y="466706"/>
                    <a:pt x="446275" y="472347"/>
                    <a:pt x="454345" y="481210"/>
                  </a:cubicBezTo>
                  <a:cubicBezTo>
                    <a:pt x="466449" y="470735"/>
                    <a:pt x="477747" y="459454"/>
                    <a:pt x="487430" y="446562"/>
                  </a:cubicBezTo>
                  <a:cubicBezTo>
                    <a:pt x="479361" y="439310"/>
                    <a:pt x="472905" y="430446"/>
                    <a:pt x="468870" y="420777"/>
                  </a:cubicBezTo>
                  <a:cubicBezTo>
                    <a:pt x="450310" y="379682"/>
                    <a:pt x="468870" y="331336"/>
                    <a:pt x="510025" y="313609"/>
                  </a:cubicBezTo>
                  <a:cubicBezTo>
                    <a:pt x="520516" y="308774"/>
                    <a:pt x="531006" y="306357"/>
                    <a:pt x="543111" y="306357"/>
                  </a:cubicBezTo>
                  <a:cubicBezTo>
                    <a:pt x="543918" y="290241"/>
                    <a:pt x="543918" y="274931"/>
                    <a:pt x="541497" y="258816"/>
                  </a:cubicBezTo>
                  <a:cubicBezTo>
                    <a:pt x="531006" y="259622"/>
                    <a:pt x="520516" y="258010"/>
                    <a:pt x="510832" y="253981"/>
                  </a:cubicBezTo>
                  <a:cubicBezTo>
                    <a:pt x="468870" y="237866"/>
                    <a:pt x="447889" y="190325"/>
                    <a:pt x="464028" y="149230"/>
                  </a:cubicBezTo>
                  <a:cubicBezTo>
                    <a:pt x="468063" y="138755"/>
                    <a:pt x="473712" y="129086"/>
                    <a:pt x="481781" y="121028"/>
                  </a:cubicBezTo>
                  <a:cubicBezTo>
                    <a:pt x="471291" y="108941"/>
                    <a:pt x="459993" y="98466"/>
                    <a:pt x="447889" y="88797"/>
                  </a:cubicBezTo>
                  <a:cubicBezTo>
                    <a:pt x="440626" y="96049"/>
                    <a:pt x="431750" y="102495"/>
                    <a:pt x="422066" y="106524"/>
                  </a:cubicBezTo>
                  <a:cubicBezTo>
                    <a:pt x="411576" y="111359"/>
                    <a:pt x="400278" y="113776"/>
                    <a:pt x="388981" y="113776"/>
                  </a:cubicBezTo>
                  <a:cubicBezTo>
                    <a:pt x="356702" y="113776"/>
                    <a:pt x="327652" y="94437"/>
                    <a:pt x="314740" y="65429"/>
                  </a:cubicBezTo>
                  <a:cubicBezTo>
                    <a:pt x="309898" y="54954"/>
                    <a:pt x="307478" y="44479"/>
                    <a:pt x="307478" y="33198"/>
                  </a:cubicBezTo>
                  <a:close/>
                  <a:moveTo>
                    <a:pt x="327652" y="2579"/>
                  </a:moveTo>
                  <a:cubicBezTo>
                    <a:pt x="331686" y="3385"/>
                    <a:pt x="335721" y="5802"/>
                    <a:pt x="338142" y="9831"/>
                  </a:cubicBezTo>
                  <a:cubicBezTo>
                    <a:pt x="340563" y="13054"/>
                    <a:pt x="341370" y="17889"/>
                    <a:pt x="340563" y="21917"/>
                  </a:cubicBezTo>
                  <a:cubicBezTo>
                    <a:pt x="338949" y="32392"/>
                    <a:pt x="339756" y="42868"/>
                    <a:pt x="343791" y="52537"/>
                  </a:cubicBezTo>
                  <a:cubicBezTo>
                    <a:pt x="351861" y="70264"/>
                    <a:pt x="369614" y="81545"/>
                    <a:pt x="388981" y="81545"/>
                  </a:cubicBezTo>
                  <a:cubicBezTo>
                    <a:pt x="395436" y="81545"/>
                    <a:pt x="402699" y="79933"/>
                    <a:pt x="409155" y="76710"/>
                  </a:cubicBezTo>
                  <a:cubicBezTo>
                    <a:pt x="418031" y="72681"/>
                    <a:pt x="425294" y="66235"/>
                    <a:pt x="430943" y="57372"/>
                  </a:cubicBezTo>
                  <a:cubicBezTo>
                    <a:pt x="433364" y="54148"/>
                    <a:pt x="437399" y="50925"/>
                    <a:pt x="441433" y="50120"/>
                  </a:cubicBezTo>
                  <a:cubicBezTo>
                    <a:pt x="445468" y="49314"/>
                    <a:pt x="450310" y="50120"/>
                    <a:pt x="454345" y="52537"/>
                  </a:cubicBezTo>
                  <a:cubicBezTo>
                    <a:pt x="477747" y="69458"/>
                    <a:pt x="499535" y="90408"/>
                    <a:pt x="517288" y="113776"/>
                  </a:cubicBezTo>
                  <a:cubicBezTo>
                    <a:pt x="519709" y="116999"/>
                    <a:pt x="520516" y="121834"/>
                    <a:pt x="519709" y="125863"/>
                  </a:cubicBezTo>
                  <a:cubicBezTo>
                    <a:pt x="519709" y="130697"/>
                    <a:pt x="516481" y="134726"/>
                    <a:pt x="513253" y="137143"/>
                  </a:cubicBezTo>
                  <a:cubicBezTo>
                    <a:pt x="504376" y="142784"/>
                    <a:pt x="497114" y="150842"/>
                    <a:pt x="493886" y="160511"/>
                  </a:cubicBezTo>
                  <a:cubicBezTo>
                    <a:pt x="484202" y="185490"/>
                    <a:pt x="497114" y="214498"/>
                    <a:pt x="522130" y="224167"/>
                  </a:cubicBezTo>
                  <a:cubicBezTo>
                    <a:pt x="531813" y="227391"/>
                    <a:pt x="541497" y="228196"/>
                    <a:pt x="551987" y="225779"/>
                  </a:cubicBezTo>
                  <a:cubicBezTo>
                    <a:pt x="556022" y="224167"/>
                    <a:pt x="560864" y="224973"/>
                    <a:pt x="564092" y="227391"/>
                  </a:cubicBezTo>
                  <a:cubicBezTo>
                    <a:pt x="568126" y="229808"/>
                    <a:pt x="570547" y="233837"/>
                    <a:pt x="571354" y="238671"/>
                  </a:cubicBezTo>
                  <a:cubicBezTo>
                    <a:pt x="576196" y="267679"/>
                    <a:pt x="577003" y="296687"/>
                    <a:pt x="572968" y="326501"/>
                  </a:cubicBezTo>
                  <a:cubicBezTo>
                    <a:pt x="572161" y="330530"/>
                    <a:pt x="569740" y="334559"/>
                    <a:pt x="566513" y="336976"/>
                  </a:cubicBezTo>
                  <a:cubicBezTo>
                    <a:pt x="562478" y="339393"/>
                    <a:pt x="558443" y="341005"/>
                    <a:pt x="553601" y="339393"/>
                  </a:cubicBezTo>
                  <a:cubicBezTo>
                    <a:pt x="543111" y="337782"/>
                    <a:pt x="532620" y="338588"/>
                    <a:pt x="522937" y="342617"/>
                  </a:cubicBezTo>
                  <a:cubicBezTo>
                    <a:pt x="498728" y="353897"/>
                    <a:pt x="487430" y="382905"/>
                    <a:pt x="497921" y="407884"/>
                  </a:cubicBezTo>
                  <a:cubicBezTo>
                    <a:pt x="501956" y="416748"/>
                    <a:pt x="509218" y="424806"/>
                    <a:pt x="518095" y="429640"/>
                  </a:cubicBezTo>
                  <a:cubicBezTo>
                    <a:pt x="522130" y="432058"/>
                    <a:pt x="524550" y="436087"/>
                    <a:pt x="526164" y="440116"/>
                  </a:cubicBezTo>
                  <a:cubicBezTo>
                    <a:pt x="526971" y="444950"/>
                    <a:pt x="526164" y="448979"/>
                    <a:pt x="522937" y="453008"/>
                  </a:cubicBezTo>
                  <a:cubicBezTo>
                    <a:pt x="505990" y="477181"/>
                    <a:pt x="485816" y="498937"/>
                    <a:pt x="461607" y="516664"/>
                  </a:cubicBezTo>
                  <a:cubicBezTo>
                    <a:pt x="458380" y="519082"/>
                    <a:pt x="453538" y="520693"/>
                    <a:pt x="449503" y="519082"/>
                  </a:cubicBezTo>
                  <a:cubicBezTo>
                    <a:pt x="444661" y="518276"/>
                    <a:pt x="440626" y="515858"/>
                    <a:pt x="438205" y="511830"/>
                  </a:cubicBezTo>
                  <a:cubicBezTo>
                    <a:pt x="432557" y="502966"/>
                    <a:pt x="424487" y="495714"/>
                    <a:pt x="414804" y="492491"/>
                  </a:cubicBezTo>
                  <a:cubicBezTo>
                    <a:pt x="409155" y="490074"/>
                    <a:pt x="403506" y="489268"/>
                    <a:pt x="397050" y="489268"/>
                  </a:cubicBezTo>
                  <a:cubicBezTo>
                    <a:pt x="376876" y="489268"/>
                    <a:pt x="358316" y="501355"/>
                    <a:pt x="351054" y="520693"/>
                  </a:cubicBezTo>
                  <a:cubicBezTo>
                    <a:pt x="347826" y="530362"/>
                    <a:pt x="347019" y="540838"/>
                    <a:pt x="349440" y="550507"/>
                  </a:cubicBezTo>
                  <a:cubicBezTo>
                    <a:pt x="351054" y="555342"/>
                    <a:pt x="350247" y="559370"/>
                    <a:pt x="347826" y="563399"/>
                  </a:cubicBezTo>
                  <a:cubicBezTo>
                    <a:pt x="345405" y="567428"/>
                    <a:pt x="341370" y="569845"/>
                    <a:pt x="336528" y="570651"/>
                  </a:cubicBezTo>
                  <a:cubicBezTo>
                    <a:pt x="321196" y="573874"/>
                    <a:pt x="304250" y="574680"/>
                    <a:pt x="288110" y="574680"/>
                  </a:cubicBezTo>
                  <a:cubicBezTo>
                    <a:pt x="275199" y="574680"/>
                    <a:pt x="261481" y="573874"/>
                    <a:pt x="248569" y="572263"/>
                  </a:cubicBezTo>
                  <a:cubicBezTo>
                    <a:pt x="243728" y="571457"/>
                    <a:pt x="239693" y="569040"/>
                    <a:pt x="237272" y="565011"/>
                  </a:cubicBezTo>
                  <a:cubicBezTo>
                    <a:pt x="234851" y="561788"/>
                    <a:pt x="234044" y="556953"/>
                    <a:pt x="234851" y="552924"/>
                  </a:cubicBezTo>
                  <a:cubicBezTo>
                    <a:pt x="237272" y="542449"/>
                    <a:pt x="236465" y="531168"/>
                    <a:pt x="232430" y="521499"/>
                  </a:cubicBezTo>
                  <a:cubicBezTo>
                    <a:pt x="224360" y="503772"/>
                    <a:pt x="206607" y="492491"/>
                    <a:pt x="187240" y="492491"/>
                  </a:cubicBezTo>
                  <a:cubicBezTo>
                    <a:pt x="179978" y="492491"/>
                    <a:pt x="173522" y="494103"/>
                    <a:pt x="167066" y="496520"/>
                  </a:cubicBezTo>
                  <a:cubicBezTo>
                    <a:pt x="157383" y="500549"/>
                    <a:pt x="150120" y="507801"/>
                    <a:pt x="144471" y="516664"/>
                  </a:cubicBezTo>
                  <a:cubicBezTo>
                    <a:pt x="142050" y="520693"/>
                    <a:pt x="138822" y="523916"/>
                    <a:pt x="133981" y="524722"/>
                  </a:cubicBezTo>
                  <a:cubicBezTo>
                    <a:pt x="129946" y="525528"/>
                    <a:pt x="125104" y="524722"/>
                    <a:pt x="121069" y="522305"/>
                  </a:cubicBezTo>
                  <a:cubicBezTo>
                    <a:pt x="96860" y="504578"/>
                    <a:pt x="75879" y="484433"/>
                    <a:pt x="58126" y="460260"/>
                  </a:cubicBezTo>
                  <a:cubicBezTo>
                    <a:pt x="54898" y="457037"/>
                    <a:pt x="54091" y="452202"/>
                    <a:pt x="54898" y="448173"/>
                  </a:cubicBezTo>
                  <a:cubicBezTo>
                    <a:pt x="55705" y="443339"/>
                    <a:pt x="58126" y="439310"/>
                    <a:pt x="62161" y="436892"/>
                  </a:cubicBezTo>
                  <a:cubicBezTo>
                    <a:pt x="71845" y="431252"/>
                    <a:pt x="78300" y="423194"/>
                    <a:pt x="82335" y="413525"/>
                  </a:cubicBezTo>
                  <a:cubicBezTo>
                    <a:pt x="87177" y="400632"/>
                    <a:pt x="86370" y="387740"/>
                    <a:pt x="81528" y="375653"/>
                  </a:cubicBezTo>
                  <a:cubicBezTo>
                    <a:pt x="75879" y="363567"/>
                    <a:pt x="66196" y="354703"/>
                    <a:pt x="54091" y="349869"/>
                  </a:cubicBezTo>
                  <a:cubicBezTo>
                    <a:pt x="44408" y="345840"/>
                    <a:pt x="33917" y="345840"/>
                    <a:pt x="24234" y="348257"/>
                  </a:cubicBezTo>
                  <a:cubicBezTo>
                    <a:pt x="19392" y="349063"/>
                    <a:pt x="15357" y="349063"/>
                    <a:pt x="11322" y="346645"/>
                  </a:cubicBezTo>
                  <a:cubicBezTo>
                    <a:pt x="7288" y="343422"/>
                    <a:pt x="4867" y="340199"/>
                    <a:pt x="4060" y="335365"/>
                  </a:cubicBezTo>
                  <a:cubicBezTo>
                    <a:pt x="-782" y="306357"/>
                    <a:pt x="-1589" y="276543"/>
                    <a:pt x="3253" y="247535"/>
                  </a:cubicBezTo>
                  <a:cubicBezTo>
                    <a:pt x="3253" y="242700"/>
                    <a:pt x="5674" y="238671"/>
                    <a:pt x="9708" y="236254"/>
                  </a:cubicBezTo>
                  <a:cubicBezTo>
                    <a:pt x="13743" y="233837"/>
                    <a:pt x="17778" y="233031"/>
                    <a:pt x="22620" y="233837"/>
                  </a:cubicBezTo>
                  <a:cubicBezTo>
                    <a:pt x="33110" y="236254"/>
                    <a:pt x="43601" y="235448"/>
                    <a:pt x="53284" y="230614"/>
                  </a:cubicBezTo>
                  <a:cubicBezTo>
                    <a:pt x="65389" y="225779"/>
                    <a:pt x="74265" y="216110"/>
                    <a:pt x="79107" y="204023"/>
                  </a:cubicBezTo>
                  <a:cubicBezTo>
                    <a:pt x="83949" y="191131"/>
                    <a:pt x="83142" y="178238"/>
                    <a:pt x="78300" y="166152"/>
                  </a:cubicBezTo>
                  <a:cubicBezTo>
                    <a:pt x="73459" y="157288"/>
                    <a:pt x="67003" y="149230"/>
                    <a:pt x="58126" y="144395"/>
                  </a:cubicBezTo>
                  <a:cubicBezTo>
                    <a:pt x="54091" y="141978"/>
                    <a:pt x="51671" y="137949"/>
                    <a:pt x="50864" y="133920"/>
                  </a:cubicBezTo>
                  <a:cubicBezTo>
                    <a:pt x="50057" y="129086"/>
                    <a:pt x="50864" y="124251"/>
                    <a:pt x="53284" y="121028"/>
                  </a:cubicBezTo>
                  <a:cubicBezTo>
                    <a:pt x="70231" y="96855"/>
                    <a:pt x="91212" y="75904"/>
                    <a:pt x="114614" y="58177"/>
                  </a:cubicBezTo>
                  <a:cubicBezTo>
                    <a:pt x="118648" y="55760"/>
                    <a:pt x="122683" y="54148"/>
                    <a:pt x="127525" y="54954"/>
                  </a:cubicBezTo>
                  <a:cubicBezTo>
                    <a:pt x="131560" y="55760"/>
                    <a:pt x="135595" y="58177"/>
                    <a:pt x="138015" y="62206"/>
                  </a:cubicBezTo>
                  <a:cubicBezTo>
                    <a:pt x="143664" y="71070"/>
                    <a:pt x="151734" y="77516"/>
                    <a:pt x="161417" y="81545"/>
                  </a:cubicBezTo>
                  <a:cubicBezTo>
                    <a:pt x="167066" y="83962"/>
                    <a:pt x="172715" y="84768"/>
                    <a:pt x="179171" y="84768"/>
                  </a:cubicBezTo>
                  <a:cubicBezTo>
                    <a:pt x="199345" y="84768"/>
                    <a:pt x="217905" y="71876"/>
                    <a:pt x="225167" y="53343"/>
                  </a:cubicBezTo>
                  <a:cubicBezTo>
                    <a:pt x="228395" y="43673"/>
                    <a:pt x="229202" y="34004"/>
                    <a:pt x="226781" y="24335"/>
                  </a:cubicBezTo>
                  <a:cubicBezTo>
                    <a:pt x="225974" y="19500"/>
                    <a:pt x="226781" y="14665"/>
                    <a:pt x="229202" y="11442"/>
                  </a:cubicBezTo>
                  <a:cubicBezTo>
                    <a:pt x="231623" y="7413"/>
                    <a:pt x="235658" y="4996"/>
                    <a:pt x="239693" y="4190"/>
                  </a:cubicBezTo>
                  <a:cubicBezTo>
                    <a:pt x="268743" y="-644"/>
                    <a:pt x="297794" y="-1450"/>
                    <a:pt x="327652" y="2579"/>
                  </a:cubicBezTo>
                  <a:close/>
                </a:path>
              </a:pathLst>
            </a:custGeom>
            <a:solidFill>
              <a:srgbClr val="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grpSp>
      <p:grpSp>
        <p:nvGrpSpPr>
          <p:cNvPr id="27" name="组合 26">
            <a:extLst>
              <a:ext uri="{FF2B5EF4-FFF2-40B4-BE49-F238E27FC236}">
                <a16:creationId xmlns:a16="http://schemas.microsoft.com/office/drawing/2014/main" id="{018F5CA7-1143-467A-A1E8-BB0DC80147AB}"/>
              </a:ext>
            </a:extLst>
          </p:cNvPr>
          <p:cNvGrpSpPr/>
          <p:nvPr/>
        </p:nvGrpSpPr>
        <p:grpSpPr>
          <a:xfrm>
            <a:off x="1622872" y="2242972"/>
            <a:ext cx="8876011" cy="2606228"/>
            <a:chOff x="1622872" y="2242972"/>
            <a:chExt cx="8876011" cy="2606228"/>
          </a:xfrm>
        </p:grpSpPr>
        <p:cxnSp>
          <p:nvCxnSpPr>
            <p:cNvPr id="28" name="直接连接符 27">
              <a:extLst>
                <a:ext uri="{FF2B5EF4-FFF2-40B4-BE49-F238E27FC236}">
                  <a16:creationId xmlns:a16="http://schemas.microsoft.com/office/drawing/2014/main" id="{862F1C7D-A7E3-4647-BCAD-8FF2E34B245D}"/>
                </a:ext>
              </a:extLst>
            </p:cNvPr>
            <p:cNvCxnSpPr>
              <a:cxnSpLocks/>
            </p:cNvCxnSpPr>
            <p:nvPr/>
          </p:nvCxnSpPr>
          <p:spPr>
            <a:xfrm rot="16200000">
              <a:off x="4792886" y="3546086"/>
              <a:ext cx="2606228" cy="0"/>
            </a:xfrm>
            <a:prstGeom prst="line">
              <a:avLst/>
            </a:prstGeom>
            <a:noFill/>
            <a:ln w="6350" cap="flat" cmpd="sng" algn="ctr">
              <a:solidFill>
                <a:srgbClr val="FFFFFF">
                  <a:lumMod val="65000"/>
                </a:srgbClr>
              </a:solidFill>
              <a:prstDash val="solid"/>
              <a:miter lim="800000"/>
            </a:ln>
            <a:effectLst/>
          </p:spPr>
        </p:cxnSp>
        <p:cxnSp>
          <p:nvCxnSpPr>
            <p:cNvPr id="29" name="直接连接符 28">
              <a:extLst>
                <a:ext uri="{FF2B5EF4-FFF2-40B4-BE49-F238E27FC236}">
                  <a16:creationId xmlns:a16="http://schemas.microsoft.com/office/drawing/2014/main" id="{D3A32C61-5F91-4DBC-B521-B666B0E25871}"/>
                </a:ext>
              </a:extLst>
            </p:cNvPr>
            <p:cNvCxnSpPr>
              <a:cxnSpLocks/>
            </p:cNvCxnSpPr>
            <p:nvPr/>
          </p:nvCxnSpPr>
          <p:spPr>
            <a:xfrm>
              <a:off x="1622872" y="3546085"/>
              <a:ext cx="8876011" cy="0"/>
            </a:xfrm>
            <a:prstGeom prst="line">
              <a:avLst/>
            </a:prstGeom>
            <a:noFill/>
            <a:ln w="6350" cap="flat" cmpd="sng" algn="ctr">
              <a:solidFill>
                <a:srgbClr val="FFFFFF">
                  <a:lumMod val="65000"/>
                </a:srgbClr>
              </a:solidFill>
              <a:prstDash val="solid"/>
              <a:miter lim="800000"/>
            </a:ln>
            <a:effectLst/>
          </p:spPr>
        </p:cxnSp>
      </p:gr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244453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 calcmode="lin" valueType="num">
                                      <p:cBhvr>
                                        <p:cTn id="9" dur="500" fill="hold"/>
                                        <p:tgtEl>
                                          <p:spTgt spid="27"/>
                                        </p:tgtEl>
                                        <p:attrNameLst>
                                          <p:attrName>style.rotation</p:attrName>
                                        </p:attrNameLst>
                                      </p:cBhvr>
                                      <p:tavLst>
                                        <p:tav tm="0">
                                          <p:val>
                                            <p:fltVal val="360"/>
                                          </p:val>
                                        </p:tav>
                                        <p:tav tm="100000">
                                          <p:val>
                                            <p:fltVal val="0"/>
                                          </p:val>
                                        </p:tav>
                                      </p:tavLst>
                                    </p:anim>
                                    <p:animEffect transition="in" filter="fade">
                                      <p:cBhvr>
                                        <p:cTn id="10" dur="500"/>
                                        <p:tgtEl>
                                          <p:spTgt spid="27"/>
                                        </p:tgtEl>
                                      </p:cBhvr>
                                    </p:animEffect>
                                  </p:childTnLst>
                                </p:cTn>
                              </p:par>
                            </p:childTnLst>
                          </p:cTn>
                        </p:par>
                        <p:par>
                          <p:cTn id="11" fill="hold">
                            <p:stCondLst>
                              <p:cond delay="500"/>
                            </p:stCondLst>
                            <p:childTnLst>
                              <p:par>
                                <p:cTn id="12" presetID="53" presetClass="entr" presetSubtype="528"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fltVal val="0.5"/>
                                          </p:val>
                                        </p:tav>
                                        <p:tav tm="100000">
                                          <p:val>
                                            <p:strVal val="#ppt_x"/>
                                          </p:val>
                                        </p:tav>
                                      </p:tavLst>
                                    </p:anim>
                                    <p:anim calcmode="lin" valueType="num">
                                      <p:cBhvr>
                                        <p:cTn id="18" dur="500" fill="hold"/>
                                        <p:tgtEl>
                                          <p:spTgt spid="15"/>
                                        </p:tgtEl>
                                        <p:attrNameLst>
                                          <p:attrName>ppt_y</p:attrName>
                                        </p:attrNameLst>
                                      </p:cBhvr>
                                      <p:tavLst>
                                        <p:tav tm="0">
                                          <p:val>
                                            <p:fltVal val="0.5"/>
                                          </p:val>
                                        </p:tav>
                                        <p:tav tm="100000">
                                          <p:val>
                                            <p:strVal val="#ppt_y"/>
                                          </p:val>
                                        </p:tav>
                                      </p:tavLst>
                                    </p:anim>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52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fltVal val="0.5"/>
                                          </p:val>
                                        </p:tav>
                                        <p:tav tm="100000">
                                          <p:val>
                                            <p:strVal val="#ppt_x"/>
                                          </p:val>
                                        </p:tav>
                                      </p:tavLst>
                                    </p:anim>
                                    <p:anim calcmode="lin" valueType="num">
                                      <p:cBhvr>
                                        <p:cTn id="31" dur="500" fill="hold"/>
                                        <p:tgtEl>
                                          <p:spTgt spid="18"/>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53" presetClass="entr" presetSubtype="528"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fltVal val="0.5"/>
                                          </p:val>
                                        </p:tav>
                                        <p:tav tm="100000">
                                          <p:val>
                                            <p:strVal val="#ppt_x"/>
                                          </p:val>
                                        </p:tav>
                                      </p:tavLst>
                                    </p:anim>
                                    <p:anim calcmode="lin" valueType="num">
                                      <p:cBhvr>
                                        <p:cTn id="44" dur="500" fill="hold"/>
                                        <p:tgtEl>
                                          <p:spTgt spid="21"/>
                                        </p:tgtEl>
                                        <p:attrNameLst>
                                          <p:attrName>ppt_y</p:attrName>
                                        </p:attrNameLst>
                                      </p:cBhvr>
                                      <p:tavLst>
                                        <p:tav tm="0">
                                          <p:val>
                                            <p:fltVal val="0.5"/>
                                          </p:val>
                                        </p:tav>
                                        <p:tav tm="100000">
                                          <p:val>
                                            <p:strVal val="#ppt_y"/>
                                          </p:val>
                                        </p:tav>
                                      </p:tavLst>
                                    </p:anim>
                                  </p:childTnLst>
                                </p:cTn>
                              </p:par>
                            </p:childTnLst>
                          </p:cTn>
                        </p:par>
                        <p:par>
                          <p:cTn id="45" fill="hold">
                            <p:stCondLst>
                              <p:cond delay="3000"/>
                            </p:stCondLst>
                            <p:childTnLst>
                              <p:par>
                                <p:cTn id="46" presetID="2" presetClass="entr" presetSubtype="2"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1+#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childTnLst>
                          </p:cTn>
                        </p:par>
                        <p:par>
                          <p:cTn id="50" fill="hold">
                            <p:stCondLst>
                              <p:cond delay="3500"/>
                            </p:stCondLst>
                            <p:childTnLst>
                              <p:par>
                                <p:cTn id="51" presetID="53" presetClass="entr" presetSubtype="528"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anim calcmode="lin" valueType="num">
                                      <p:cBhvr>
                                        <p:cTn id="56" dur="500" fill="hold"/>
                                        <p:tgtEl>
                                          <p:spTgt spid="24"/>
                                        </p:tgtEl>
                                        <p:attrNameLst>
                                          <p:attrName>ppt_x</p:attrName>
                                        </p:attrNameLst>
                                      </p:cBhvr>
                                      <p:tavLst>
                                        <p:tav tm="0">
                                          <p:val>
                                            <p:fltVal val="0.5"/>
                                          </p:val>
                                        </p:tav>
                                        <p:tav tm="100000">
                                          <p:val>
                                            <p:strVal val="#ppt_x"/>
                                          </p:val>
                                        </p:tav>
                                      </p:tavLst>
                                    </p:anim>
                                    <p:anim calcmode="lin" valueType="num">
                                      <p:cBhvr>
                                        <p:cTn id="57" dur="500" fill="hold"/>
                                        <p:tgtEl>
                                          <p:spTgt spid="24"/>
                                        </p:tgtEl>
                                        <p:attrNameLst>
                                          <p:attrName>ppt_y</p:attrName>
                                        </p:attrNameLst>
                                      </p:cBhvr>
                                      <p:tavLst>
                                        <p:tav tm="0">
                                          <p:val>
                                            <p:fltVal val="0.5"/>
                                          </p:val>
                                        </p:tav>
                                        <p:tav tm="100000">
                                          <p:val>
                                            <p:strVal val="#ppt_y"/>
                                          </p:val>
                                        </p:tav>
                                      </p:tavLst>
                                    </p:anim>
                                  </p:childTnLst>
                                </p:cTn>
                              </p:par>
                            </p:childTnLst>
                          </p:cTn>
                        </p:par>
                        <p:par>
                          <p:cTn id="58" fill="hold">
                            <p:stCondLst>
                              <p:cond delay="4000"/>
                            </p:stCondLst>
                            <p:childTnLst>
                              <p:par>
                                <p:cTn id="59" presetID="2" presetClass="entr" presetSubtype="2"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1+#ppt_w/2"/>
                                          </p:val>
                                        </p:tav>
                                        <p:tav tm="100000">
                                          <p:val>
                                            <p:strVal val="#ppt_x"/>
                                          </p:val>
                                        </p:tav>
                                      </p:tavLst>
                                    </p:anim>
                                    <p:anim calcmode="lin" valueType="num">
                                      <p:cBhvr additive="base">
                                        <p:cTn id="6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1CCABBE-3C69-4C9C-B738-9D3E1E837BD4}"/>
              </a:ext>
            </a:extLst>
          </p:cNvPr>
          <p:cNvSpPr txBox="1"/>
          <p:nvPr/>
        </p:nvSpPr>
        <p:spPr>
          <a:xfrm>
            <a:off x="4931729" y="3371256"/>
            <a:ext cx="6078242" cy="945965"/>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研究成果展示及应用</a:t>
            </a:r>
          </a:p>
        </p:txBody>
      </p:sp>
      <p:sp>
        <p:nvSpPr>
          <p:cNvPr id="10" name="文本框 9">
            <a:extLst>
              <a:ext uri="{FF2B5EF4-FFF2-40B4-BE49-F238E27FC236}">
                <a16:creationId xmlns:a16="http://schemas.microsoft.com/office/drawing/2014/main" id="{FF3A33CD-E06A-4B8B-BA28-3B27F9DF66FA}"/>
              </a:ext>
            </a:extLst>
          </p:cNvPr>
          <p:cNvSpPr txBox="1"/>
          <p:nvPr/>
        </p:nvSpPr>
        <p:spPr>
          <a:xfrm>
            <a:off x="4931729" y="4289301"/>
            <a:ext cx="6078242" cy="461665"/>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The user can demonstrate on a projector or computer, or print the presentation and make it into a film to be used in a wider field The user can demonstrate</a:t>
            </a:r>
          </a:p>
        </p:txBody>
      </p:sp>
      <p:sp>
        <p:nvSpPr>
          <p:cNvPr id="12" name="文本框 11">
            <a:extLst>
              <a:ext uri="{FF2B5EF4-FFF2-40B4-BE49-F238E27FC236}">
                <a16:creationId xmlns:a16="http://schemas.microsoft.com/office/drawing/2014/main" id="{41E5F839-9450-4BC7-A127-7269414FF417}"/>
              </a:ext>
            </a:extLst>
          </p:cNvPr>
          <p:cNvSpPr txBox="1"/>
          <p:nvPr/>
        </p:nvSpPr>
        <p:spPr>
          <a:xfrm>
            <a:off x="4931729" y="2289029"/>
            <a:ext cx="5658181" cy="923330"/>
          </a:xfrm>
          <a:prstGeom prst="rect">
            <a:avLst/>
          </a:prstGeom>
          <a:noFill/>
        </p:spPr>
        <p:txBody>
          <a:bodyPr wrap="square" rtlCol="0">
            <a:spAutoFit/>
            <a:scene3d>
              <a:camera prst="orthographicFront"/>
              <a:lightRig rig="threePt" dir="t"/>
            </a:scene3d>
            <a:sp3d contourW="12700"/>
          </a:bodyPr>
          <a:lstStyle/>
          <a:p>
            <a:r>
              <a:rPr lang="en-US" altLang="zh-CN" sz="5400" dirty="0">
                <a:solidFill>
                  <a:srgbClr val="9BA4F4"/>
                </a:solidFill>
                <a:latin typeface="思源黑体 CN Medium" panose="020B0600000000000000" pitchFamily="34" charset="-122"/>
                <a:ea typeface="思源黑体 CN Medium" panose="020B0600000000000000" pitchFamily="34" charset="-122"/>
                <a:cs typeface="+mn-ea"/>
                <a:sym typeface="+mn-lt"/>
              </a:rPr>
              <a:t>PART 03</a:t>
            </a:r>
            <a:endParaRPr lang="zh-CN" altLang="en-US" sz="5400" dirty="0">
              <a:solidFill>
                <a:srgbClr val="9BA4F4"/>
              </a:solidFill>
              <a:latin typeface="思源黑体 CN Medium" panose="020B0600000000000000" pitchFamily="34" charset="-122"/>
              <a:ea typeface="思源黑体 CN Medium" panose="020B0600000000000000" pitchFamily="34" charset="-122"/>
              <a:cs typeface="+mn-ea"/>
              <a:sym typeface="+mn-lt"/>
            </a:endParaRPr>
          </a:p>
        </p:txBody>
      </p:sp>
      <p:cxnSp>
        <p:nvCxnSpPr>
          <p:cNvPr id="13" name="直接连接符 12">
            <a:extLst>
              <a:ext uri="{FF2B5EF4-FFF2-40B4-BE49-F238E27FC236}">
                <a16:creationId xmlns:a16="http://schemas.microsoft.com/office/drawing/2014/main" id="{7C96B6D9-B5FA-45F4-976F-4E4A45C5257B}"/>
              </a:ext>
            </a:extLst>
          </p:cNvPr>
          <p:cNvCxnSpPr/>
          <p:nvPr/>
        </p:nvCxnSpPr>
        <p:spPr>
          <a:xfrm>
            <a:off x="5102504" y="3241387"/>
            <a:ext cx="546694" cy="0"/>
          </a:xfrm>
          <a:prstGeom prst="line">
            <a:avLst/>
          </a:prstGeom>
          <a:ln w="381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4CC68E1E-3531-40BC-846B-D1834A8EFA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314" y="1754457"/>
            <a:ext cx="3910361" cy="3910361"/>
          </a:xfrm>
          <a:prstGeom prst="rect">
            <a:avLst/>
          </a:prstGeom>
        </p:spPr>
      </p:pic>
    </p:spTree>
    <p:extLst>
      <p:ext uri="{BB962C8B-B14F-4D97-AF65-F5344CB8AC3E}">
        <p14:creationId xmlns:p14="http://schemas.microsoft.com/office/powerpoint/2010/main" val="46001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3F10D6E-A1C7-4382-BAE4-626FC6170CDD}"/>
              </a:ext>
            </a:extLst>
          </p:cNvPr>
          <p:cNvSpPr txBox="1"/>
          <p:nvPr/>
        </p:nvSpPr>
        <p:spPr>
          <a:xfrm>
            <a:off x="1142706" y="670502"/>
            <a:ext cx="4462640"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三、研究成果展示及其应用</a:t>
            </a:r>
          </a:p>
        </p:txBody>
      </p:sp>
      <p:grpSp>
        <p:nvGrpSpPr>
          <p:cNvPr id="3" name="组合 2">
            <a:extLst>
              <a:ext uri="{FF2B5EF4-FFF2-40B4-BE49-F238E27FC236}">
                <a16:creationId xmlns:a16="http://schemas.microsoft.com/office/drawing/2014/main" id="{10A0FC04-474D-491F-A69C-268CDF93C2AF}"/>
              </a:ext>
            </a:extLst>
          </p:cNvPr>
          <p:cNvGrpSpPr/>
          <p:nvPr/>
        </p:nvGrpSpPr>
        <p:grpSpPr>
          <a:xfrm>
            <a:off x="852410" y="1788220"/>
            <a:ext cx="3321082" cy="3895545"/>
            <a:chOff x="874712" y="1892299"/>
            <a:chExt cx="3321082" cy="3895545"/>
          </a:xfrm>
        </p:grpSpPr>
        <p:sp>
          <p:nvSpPr>
            <p:cNvPr id="4" name="矩形 3">
              <a:extLst>
                <a:ext uri="{FF2B5EF4-FFF2-40B4-BE49-F238E27FC236}">
                  <a16:creationId xmlns:a16="http://schemas.microsoft.com/office/drawing/2014/main" id="{ABA57BA0-FFA9-4EDE-9D72-DA0F24B567E1}"/>
                </a:ext>
              </a:extLst>
            </p:cNvPr>
            <p:cNvSpPr/>
            <p:nvPr/>
          </p:nvSpPr>
          <p:spPr>
            <a:xfrm>
              <a:off x="874713" y="1892299"/>
              <a:ext cx="3321081" cy="3895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sp>
          <p:nvSpPr>
            <p:cNvPr id="5" name="任意多边形: 形状 4">
              <a:extLst>
                <a:ext uri="{FF2B5EF4-FFF2-40B4-BE49-F238E27FC236}">
                  <a16:creationId xmlns:a16="http://schemas.microsoft.com/office/drawing/2014/main" id="{1192A5D9-20DF-47DC-BDAE-1ADB20514333}"/>
                </a:ext>
              </a:extLst>
            </p:cNvPr>
            <p:cNvSpPr/>
            <p:nvPr/>
          </p:nvSpPr>
          <p:spPr>
            <a:xfrm>
              <a:off x="874712" y="2380604"/>
              <a:ext cx="865188" cy="600542"/>
            </a:xfrm>
            <a:custGeom>
              <a:avLst/>
              <a:gdLst>
                <a:gd name="connsiteX0" fmla="*/ 0 w 1079500"/>
                <a:gd name="connsiteY0" fmla="*/ 0 h 749300"/>
                <a:gd name="connsiteX1" fmla="*/ 878410 w 1079500"/>
                <a:gd name="connsiteY1" fmla="*/ 0 h 749300"/>
                <a:gd name="connsiteX2" fmla="*/ 1079500 w 1079500"/>
                <a:gd name="connsiteY2" fmla="*/ 201090 h 749300"/>
                <a:gd name="connsiteX3" fmla="*/ 1079500 w 1079500"/>
                <a:gd name="connsiteY3" fmla="*/ 548210 h 749300"/>
                <a:gd name="connsiteX4" fmla="*/ 878410 w 1079500"/>
                <a:gd name="connsiteY4" fmla="*/ 749300 h 749300"/>
                <a:gd name="connsiteX5" fmla="*/ 0 w 1079500"/>
                <a:gd name="connsiteY5" fmla="*/ 74930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9500" h="749300">
                  <a:moveTo>
                    <a:pt x="0" y="0"/>
                  </a:moveTo>
                  <a:lnTo>
                    <a:pt x="878410" y="0"/>
                  </a:lnTo>
                  <a:cubicBezTo>
                    <a:pt x="989469" y="0"/>
                    <a:pt x="1079500" y="90031"/>
                    <a:pt x="1079500" y="201090"/>
                  </a:cubicBezTo>
                  <a:lnTo>
                    <a:pt x="1079500" y="548210"/>
                  </a:lnTo>
                  <a:cubicBezTo>
                    <a:pt x="1079500" y="659269"/>
                    <a:pt x="989469" y="749300"/>
                    <a:pt x="878410" y="749300"/>
                  </a:cubicBezTo>
                  <a:lnTo>
                    <a:pt x="0" y="7493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Medium" panose="020B0600000000000000" pitchFamily="34" charset="-122"/>
                  <a:ea typeface="思源黑体 CN Medium" panose="020B0600000000000000" pitchFamily="34" charset="-122"/>
                  <a:cs typeface="+mn-ea"/>
                  <a:sym typeface="+mn-lt"/>
                </a:rPr>
                <a:t>01</a:t>
              </a:r>
              <a:endParaRPr lang="zh-CN" altLang="en-US" dirty="0">
                <a:latin typeface="思源黑体 CN Medium" panose="020B0600000000000000" pitchFamily="34" charset="-122"/>
                <a:ea typeface="思源黑体 CN Medium" panose="020B0600000000000000" pitchFamily="34" charset="-122"/>
                <a:cs typeface="+mn-ea"/>
                <a:sym typeface="+mn-lt"/>
              </a:endParaRPr>
            </a:p>
          </p:txBody>
        </p:sp>
        <p:grpSp>
          <p:nvGrpSpPr>
            <p:cNvPr id="6" name="组合 5">
              <a:extLst>
                <a:ext uri="{FF2B5EF4-FFF2-40B4-BE49-F238E27FC236}">
                  <a16:creationId xmlns:a16="http://schemas.microsoft.com/office/drawing/2014/main" id="{680FEA26-3C7C-4A6D-B20F-DDD4A285466E}"/>
                </a:ext>
              </a:extLst>
            </p:cNvPr>
            <p:cNvGrpSpPr/>
            <p:nvPr/>
          </p:nvGrpSpPr>
          <p:grpSpPr>
            <a:xfrm>
              <a:off x="1085439" y="3229212"/>
              <a:ext cx="2707518" cy="972767"/>
              <a:chOff x="3432670" y="2412339"/>
              <a:chExt cx="2707518" cy="972767"/>
            </a:xfrm>
          </p:grpSpPr>
          <p:sp>
            <p:nvSpPr>
              <p:cNvPr id="8" name="文本框 7">
                <a:extLst>
                  <a:ext uri="{FF2B5EF4-FFF2-40B4-BE49-F238E27FC236}">
                    <a16:creationId xmlns:a16="http://schemas.microsoft.com/office/drawing/2014/main" id="{1329DA85-71E8-4D43-BB7B-0E26EC170A6E}"/>
                  </a:ext>
                </a:extLst>
              </p:cNvPr>
              <p:cNvSpPr txBox="1"/>
              <p:nvPr/>
            </p:nvSpPr>
            <p:spPr>
              <a:xfrm>
                <a:off x="4006407" y="2412339"/>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标题文字添加</a:t>
                </a:r>
              </a:p>
            </p:txBody>
          </p:sp>
          <p:sp>
            <p:nvSpPr>
              <p:cNvPr id="9" name="文本框 8">
                <a:extLst>
                  <a:ext uri="{FF2B5EF4-FFF2-40B4-BE49-F238E27FC236}">
                    <a16:creationId xmlns:a16="http://schemas.microsoft.com/office/drawing/2014/main" id="{CA3F8CED-0EC4-43FC-ACF6-872E2642DC6C}"/>
                  </a:ext>
                </a:extLst>
              </p:cNvPr>
              <p:cNvSpPr txBox="1"/>
              <p:nvPr/>
            </p:nvSpPr>
            <p:spPr>
              <a:xfrm>
                <a:off x="3432670" y="2750893"/>
                <a:ext cx="2707518" cy="634213"/>
              </a:xfrm>
              <a:prstGeom prst="rect">
                <a:avLst/>
              </a:prstGeom>
              <a:noFill/>
            </p:spPr>
            <p:txBody>
              <a:bodyPr wrap="square" rtlCol="0">
                <a:spAutoFit/>
                <a:scene3d>
                  <a:camera prst="orthographicFront"/>
                  <a:lightRig rig="threePt" dir="t"/>
                </a:scene3d>
                <a:sp3d contourW="12700"/>
              </a:bodyPr>
              <a:lstStyle>
                <a:defPPr>
                  <a:defRPr lang="zh-CN"/>
                </a:defPPr>
                <a:lvl1pPr algn="r">
                  <a:lnSpc>
                    <a:spcPct val="114000"/>
                  </a:lnSpc>
                  <a:defRPr sz="1000">
                    <a:solidFill>
                      <a:schemeClr val="bg1">
                        <a:lumMod val="50000"/>
                      </a:schemeClr>
                    </a:solidFill>
                    <a:latin typeface="思源黑体 CN Normal" panose="020B0400000000000000" pitchFamily="34" charset="-122"/>
                    <a:ea typeface="思源黑体 CN Normal" panose="020B0400000000000000" pitchFamily="34" charset="-122"/>
                    <a:cs typeface="+mn-ea"/>
                  </a:defRPr>
                </a:lvl1pPr>
              </a:lstStyle>
              <a:p>
                <a:pPr algn="ctr"/>
                <a:r>
                  <a:rPr lang="zh-CN" altLang="en-US" sz="1050" dirty="0">
                    <a:latin typeface="思源黑体 CN Medium" panose="020B0600000000000000" pitchFamily="34" charset="-122"/>
                    <a:ea typeface="思源黑体 CN Medium" panose="020B0600000000000000" pitchFamily="34" charset="-122"/>
                    <a:sym typeface="+mn-lt"/>
                  </a:rPr>
                  <a:t>点击输入简要文字内容，文字内容需概括精炼，言简意赅的说明分项内容言简意赅的说明分项内容</a:t>
                </a:r>
                <a:endParaRPr lang="en-US" altLang="zh-CN" sz="1050" dirty="0">
                  <a:latin typeface="思源黑体 CN Medium" panose="020B0600000000000000" pitchFamily="34" charset="-122"/>
                  <a:ea typeface="思源黑体 CN Medium" panose="020B0600000000000000" pitchFamily="34" charset="-122"/>
                  <a:sym typeface="+mn-lt"/>
                </a:endParaRPr>
              </a:p>
            </p:txBody>
          </p:sp>
        </p:grpSp>
        <p:sp>
          <p:nvSpPr>
            <p:cNvPr id="7" name="椭圆 19">
              <a:extLst>
                <a:ext uri="{FF2B5EF4-FFF2-40B4-BE49-F238E27FC236}">
                  <a16:creationId xmlns:a16="http://schemas.microsoft.com/office/drawing/2014/main" id="{865D47E8-25F3-4CEE-9018-F85A0CF07F11}"/>
                </a:ext>
              </a:extLst>
            </p:cNvPr>
            <p:cNvSpPr/>
            <p:nvPr/>
          </p:nvSpPr>
          <p:spPr>
            <a:xfrm>
              <a:off x="2680089" y="2451414"/>
              <a:ext cx="575514" cy="483950"/>
            </a:xfrm>
            <a:custGeom>
              <a:avLst/>
              <a:gdLst>
                <a:gd name="connsiteX0" fmla="*/ 517386 w 607639"/>
                <a:gd name="connsiteY0" fmla="*/ 115586 h 510964"/>
                <a:gd name="connsiteX1" fmla="*/ 517386 w 607639"/>
                <a:gd name="connsiteY1" fmla="*/ 347393 h 510964"/>
                <a:gd name="connsiteX2" fmla="*/ 285226 w 607639"/>
                <a:gd name="connsiteY2" fmla="*/ 347393 h 510964"/>
                <a:gd name="connsiteX3" fmla="*/ 373376 w 607639"/>
                <a:gd name="connsiteY3" fmla="*/ 90112 h 510964"/>
                <a:gd name="connsiteX4" fmla="*/ 491841 w 607639"/>
                <a:gd name="connsiteY4" fmla="*/ 90112 h 510964"/>
                <a:gd name="connsiteX5" fmla="*/ 234174 w 607639"/>
                <a:gd name="connsiteY5" fmla="*/ 347393 h 510964"/>
                <a:gd name="connsiteX6" fmla="*/ 115798 w 607639"/>
                <a:gd name="connsiteY6" fmla="*/ 347393 h 510964"/>
                <a:gd name="connsiteX7" fmla="*/ 90253 w 607639"/>
                <a:gd name="connsiteY7" fmla="*/ 90112 h 510964"/>
                <a:gd name="connsiteX8" fmla="*/ 322343 w 607639"/>
                <a:gd name="connsiteY8" fmla="*/ 90112 h 510964"/>
                <a:gd name="connsiteX9" fmla="*/ 90253 w 607639"/>
                <a:gd name="connsiteY9" fmla="*/ 321849 h 510964"/>
                <a:gd name="connsiteX10" fmla="*/ 54115 w 607639"/>
                <a:gd name="connsiteY10" fmla="*/ 54118 h 510964"/>
                <a:gd name="connsiteX11" fmla="*/ 54115 w 607639"/>
                <a:gd name="connsiteY11" fmla="*/ 383445 h 510964"/>
                <a:gd name="connsiteX12" fmla="*/ 553435 w 607639"/>
                <a:gd name="connsiteY12" fmla="*/ 383445 h 510964"/>
                <a:gd name="connsiteX13" fmla="*/ 553435 w 607639"/>
                <a:gd name="connsiteY13" fmla="*/ 54118 h 510964"/>
                <a:gd name="connsiteX14" fmla="*/ 0 w 607639"/>
                <a:gd name="connsiteY14" fmla="*/ 0 h 510964"/>
                <a:gd name="connsiteX15" fmla="*/ 607639 w 607639"/>
                <a:gd name="connsiteY15" fmla="*/ 0 h 510964"/>
                <a:gd name="connsiteX16" fmla="*/ 607639 w 607639"/>
                <a:gd name="connsiteY16" fmla="*/ 437474 h 510964"/>
                <a:gd name="connsiteX17" fmla="*/ 401948 w 607639"/>
                <a:gd name="connsiteY17" fmla="*/ 437474 h 510964"/>
                <a:gd name="connsiteX18" fmla="*/ 401948 w 607639"/>
                <a:gd name="connsiteY18" fmla="*/ 474975 h 510964"/>
                <a:gd name="connsiteX19" fmla="*/ 462917 w 607639"/>
                <a:gd name="connsiteY19" fmla="*/ 474975 h 510964"/>
                <a:gd name="connsiteX20" fmla="*/ 462917 w 607639"/>
                <a:gd name="connsiteY20" fmla="*/ 510964 h 510964"/>
                <a:gd name="connsiteX21" fmla="*/ 401948 w 607639"/>
                <a:gd name="connsiteY21" fmla="*/ 510964 h 510964"/>
                <a:gd name="connsiteX22" fmla="*/ 205602 w 607639"/>
                <a:gd name="connsiteY22" fmla="*/ 510964 h 510964"/>
                <a:gd name="connsiteX23" fmla="*/ 144634 w 607639"/>
                <a:gd name="connsiteY23" fmla="*/ 510964 h 510964"/>
                <a:gd name="connsiteX24" fmla="*/ 144634 w 607639"/>
                <a:gd name="connsiteY24" fmla="*/ 474975 h 510964"/>
                <a:gd name="connsiteX25" fmla="*/ 205602 w 607639"/>
                <a:gd name="connsiteY25" fmla="*/ 474975 h 510964"/>
                <a:gd name="connsiteX26" fmla="*/ 205602 w 607639"/>
                <a:gd name="connsiteY26" fmla="*/ 437474 h 510964"/>
                <a:gd name="connsiteX27" fmla="*/ 0 w 607639"/>
                <a:gd name="connsiteY27" fmla="*/ 437474 h 51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639" h="510964">
                  <a:moveTo>
                    <a:pt x="517386" y="115586"/>
                  </a:moveTo>
                  <a:lnTo>
                    <a:pt x="517386" y="347393"/>
                  </a:lnTo>
                  <a:lnTo>
                    <a:pt x="285226" y="347393"/>
                  </a:lnTo>
                  <a:close/>
                  <a:moveTo>
                    <a:pt x="373376" y="90112"/>
                  </a:moveTo>
                  <a:lnTo>
                    <a:pt x="491841" y="90112"/>
                  </a:lnTo>
                  <a:lnTo>
                    <a:pt x="234174" y="347393"/>
                  </a:lnTo>
                  <a:lnTo>
                    <a:pt x="115798" y="347393"/>
                  </a:lnTo>
                  <a:close/>
                  <a:moveTo>
                    <a:pt x="90253" y="90112"/>
                  </a:moveTo>
                  <a:lnTo>
                    <a:pt x="322343" y="90112"/>
                  </a:lnTo>
                  <a:lnTo>
                    <a:pt x="90253" y="321849"/>
                  </a:lnTo>
                  <a:close/>
                  <a:moveTo>
                    <a:pt x="54115" y="54118"/>
                  </a:moveTo>
                  <a:lnTo>
                    <a:pt x="54115" y="383445"/>
                  </a:lnTo>
                  <a:lnTo>
                    <a:pt x="553435" y="383445"/>
                  </a:lnTo>
                  <a:lnTo>
                    <a:pt x="553435" y="54118"/>
                  </a:lnTo>
                  <a:close/>
                  <a:moveTo>
                    <a:pt x="0" y="0"/>
                  </a:moveTo>
                  <a:lnTo>
                    <a:pt x="607639" y="0"/>
                  </a:lnTo>
                  <a:lnTo>
                    <a:pt x="607639" y="437474"/>
                  </a:lnTo>
                  <a:lnTo>
                    <a:pt x="401948" y="437474"/>
                  </a:lnTo>
                  <a:lnTo>
                    <a:pt x="401948" y="474975"/>
                  </a:lnTo>
                  <a:lnTo>
                    <a:pt x="462917" y="474975"/>
                  </a:lnTo>
                  <a:lnTo>
                    <a:pt x="462917" y="510964"/>
                  </a:lnTo>
                  <a:lnTo>
                    <a:pt x="401948" y="510964"/>
                  </a:lnTo>
                  <a:lnTo>
                    <a:pt x="205602" y="510964"/>
                  </a:lnTo>
                  <a:lnTo>
                    <a:pt x="144634" y="510964"/>
                  </a:lnTo>
                  <a:lnTo>
                    <a:pt x="144634" y="474975"/>
                  </a:lnTo>
                  <a:lnTo>
                    <a:pt x="205602" y="474975"/>
                  </a:lnTo>
                  <a:lnTo>
                    <a:pt x="205602" y="437474"/>
                  </a:lnTo>
                  <a:lnTo>
                    <a:pt x="0" y="437474"/>
                  </a:lnTo>
                  <a:close/>
                </a:path>
              </a:pathLst>
            </a:cu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grpSp>
      <p:grpSp>
        <p:nvGrpSpPr>
          <p:cNvPr id="10" name="组合 9">
            <a:extLst>
              <a:ext uri="{FF2B5EF4-FFF2-40B4-BE49-F238E27FC236}">
                <a16:creationId xmlns:a16="http://schemas.microsoft.com/office/drawing/2014/main" id="{A0999CEB-A6A8-4236-87D4-EA0CD8B55147}"/>
              </a:ext>
            </a:extLst>
          </p:cNvPr>
          <p:cNvGrpSpPr/>
          <p:nvPr/>
        </p:nvGrpSpPr>
        <p:grpSpPr>
          <a:xfrm>
            <a:off x="4413158" y="1788221"/>
            <a:ext cx="3321081" cy="3895545"/>
            <a:chOff x="4435460" y="1892300"/>
            <a:chExt cx="3321081" cy="3895545"/>
          </a:xfrm>
        </p:grpSpPr>
        <p:sp>
          <p:nvSpPr>
            <p:cNvPr id="11" name="矩形 10">
              <a:extLst>
                <a:ext uri="{FF2B5EF4-FFF2-40B4-BE49-F238E27FC236}">
                  <a16:creationId xmlns:a16="http://schemas.microsoft.com/office/drawing/2014/main" id="{FCFBA44B-B3F4-443F-BB7F-3EFE8EBA350B}"/>
                </a:ext>
              </a:extLst>
            </p:cNvPr>
            <p:cNvSpPr/>
            <p:nvPr/>
          </p:nvSpPr>
          <p:spPr>
            <a:xfrm>
              <a:off x="4435460" y="1892300"/>
              <a:ext cx="3321081" cy="3895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sp>
          <p:nvSpPr>
            <p:cNvPr id="12" name="任意多边形: 形状 11">
              <a:extLst>
                <a:ext uri="{FF2B5EF4-FFF2-40B4-BE49-F238E27FC236}">
                  <a16:creationId xmlns:a16="http://schemas.microsoft.com/office/drawing/2014/main" id="{C5A5856B-4FCE-4622-8EC6-1B7A21610036}"/>
                </a:ext>
              </a:extLst>
            </p:cNvPr>
            <p:cNvSpPr/>
            <p:nvPr/>
          </p:nvSpPr>
          <p:spPr>
            <a:xfrm>
              <a:off x="4435460" y="2380604"/>
              <a:ext cx="865188" cy="600542"/>
            </a:xfrm>
            <a:custGeom>
              <a:avLst/>
              <a:gdLst>
                <a:gd name="connsiteX0" fmla="*/ 0 w 1079500"/>
                <a:gd name="connsiteY0" fmla="*/ 0 h 749300"/>
                <a:gd name="connsiteX1" fmla="*/ 878410 w 1079500"/>
                <a:gd name="connsiteY1" fmla="*/ 0 h 749300"/>
                <a:gd name="connsiteX2" fmla="*/ 1079500 w 1079500"/>
                <a:gd name="connsiteY2" fmla="*/ 201090 h 749300"/>
                <a:gd name="connsiteX3" fmla="*/ 1079500 w 1079500"/>
                <a:gd name="connsiteY3" fmla="*/ 548210 h 749300"/>
                <a:gd name="connsiteX4" fmla="*/ 878410 w 1079500"/>
                <a:gd name="connsiteY4" fmla="*/ 749300 h 749300"/>
                <a:gd name="connsiteX5" fmla="*/ 0 w 1079500"/>
                <a:gd name="connsiteY5" fmla="*/ 74930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9500" h="749300">
                  <a:moveTo>
                    <a:pt x="0" y="0"/>
                  </a:moveTo>
                  <a:lnTo>
                    <a:pt x="878410" y="0"/>
                  </a:lnTo>
                  <a:cubicBezTo>
                    <a:pt x="989469" y="0"/>
                    <a:pt x="1079500" y="90031"/>
                    <a:pt x="1079500" y="201090"/>
                  </a:cubicBezTo>
                  <a:lnTo>
                    <a:pt x="1079500" y="548210"/>
                  </a:lnTo>
                  <a:cubicBezTo>
                    <a:pt x="1079500" y="659269"/>
                    <a:pt x="989469" y="749300"/>
                    <a:pt x="878410" y="749300"/>
                  </a:cubicBezTo>
                  <a:lnTo>
                    <a:pt x="0" y="7493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Medium" panose="020B0600000000000000" pitchFamily="34" charset="-122"/>
                  <a:ea typeface="思源黑体 CN Medium" panose="020B0600000000000000" pitchFamily="34" charset="-122"/>
                  <a:cs typeface="+mn-ea"/>
                  <a:sym typeface="+mn-lt"/>
                </a:rPr>
                <a:t>02</a:t>
              </a:r>
              <a:endParaRPr lang="zh-CN" altLang="en-US" dirty="0">
                <a:latin typeface="思源黑体 CN Medium" panose="020B0600000000000000" pitchFamily="34" charset="-122"/>
                <a:ea typeface="思源黑体 CN Medium" panose="020B0600000000000000" pitchFamily="34" charset="-122"/>
                <a:cs typeface="+mn-ea"/>
                <a:sym typeface="+mn-lt"/>
              </a:endParaRPr>
            </a:p>
          </p:txBody>
        </p:sp>
        <p:grpSp>
          <p:nvGrpSpPr>
            <p:cNvPr id="13" name="组合 12">
              <a:extLst>
                <a:ext uri="{FF2B5EF4-FFF2-40B4-BE49-F238E27FC236}">
                  <a16:creationId xmlns:a16="http://schemas.microsoft.com/office/drawing/2014/main" id="{F9295749-12BF-488D-B29A-1F5B27D10581}"/>
                </a:ext>
              </a:extLst>
            </p:cNvPr>
            <p:cNvGrpSpPr/>
            <p:nvPr/>
          </p:nvGrpSpPr>
          <p:grpSpPr>
            <a:xfrm>
              <a:off x="4723304" y="3229212"/>
              <a:ext cx="2630400" cy="972767"/>
              <a:chOff x="3509788" y="2412339"/>
              <a:chExt cx="2630400" cy="972767"/>
            </a:xfrm>
          </p:grpSpPr>
          <p:sp>
            <p:nvSpPr>
              <p:cNvPr id="15" name="文本框 14">
                <a:extLst>
                  <a:ext uri="{FF2B5EF4-FFF2-40B4-BE49-F238E27FC236}">
                    <a16:creationId xmlns:a16="http://schemas.microsoft.com/office/drawing/2014/main" id="{AB2A5DFE-7BA9-4E44-8ECF-9DDBAFF15EE6}"/>
                  </a:ext>
                </a:extLst>
              </p:cNvPr>
              <p:cNvSpPr txBox="1"/>
              <p:nvPr/>
            </p:nvSpPr>
            <p:spPr>
              <a:xfrm>
                <a:off x="4006407" y="2412339"/>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标题文字添加</a:t>
                </a:r>
              </a:p>
            </p:txBody>
          </p:sp>
          <p:sp>
            <p:nvSpPr>
              <p:cNvPr id="16" name="文本框 15">
                <a:extLst>
                  <a:ext uri="{FF2B5EF4-FFF2-40B4-BE49-F238E27FC236}">
                    <a16:creationId xmlns:a16="http://schemas.microsoft.com/office/drawing/2014/main" id="{9A393BD6-846B-44EF-8291-3155331A4C75}"/>
                  </a:ext>
                </a:extLst>
              </p:cNvPr>
              <p:cNvSpPr txBox="1"/>
              <p:nvPr/>
            </p:nvSpPr>
            <p:spPr>
              <a:xfrm>
                <a:off x="3509788" y="2750893"/>
                <a:ext cx="2630400" cy="608372"/>
              </a:xfrm>
              <a:prstGeom prst="rect">
                <a:avLst/>
              </a:prstGeom>
              <a:noFill/>
            </p:spPr>
            <p:txBody>
              <a:bodyPr wrap="square" rtlCol="0">
                <a:spAutoFit/>
                <a:scene3d>
                  <a:camera prst="orthographicFront"/>
                  <a:lightRig rig="threePt" dir="t"/>
                </a:scene3d>
                <a:sp3d contourW="12700"/>
              </a:bodyPr>
              <a:lstStyle>
                <a:defPPr>
                  <a:defRPr lang="zh-CN"/>
                </a:defPPr>
                <a:lvl1pPr algn="ctr">
                  <a:lnSpc>
                    <a:spcPct val="114000"/>
                  </a:lnSpc>
                  <a:defRPr sz="1050">
                    <a:solidFill>
                      <a:schemeClr val="bg1">
                        <a:lumMod val="50000"/>
                      </a:schemeClr>
                    </a:solidFill>
                    <a:latin typeface="思源黑体 CN Medium" panose="020B0600000000000000" pitchFamily="34" charset="-122"/>
                    <a:ea typeface="思源黑体 CN Medium" panose="020B0600000000000000" pitchFamily="34" charset="-122"/>
                    <a:cs typeface="+mn-ea"/>
                  </a:defRPr>
                </a:lvl1pPr>
              </a:lstStyle>
              <a:p>
                <a:r>
                  <a:rPr lang="zh-CN" altLang="en-US" dirty="0">
                    <a:sym typeface="+mn-lt"/>
                  </a:rPr>
                  <a:t>点击输入简要文字内容，文字内容需概括精炼，言简意赅的说明分项内容言简意赅的说明分项内容</a:t>
                </a:r>
                <a:endParaRPr lang="en-US" altLang="zh-CN" dirty="0">
                  <a:sym typeface="+mn-lt"/>
                </a:endParaRPr>
              </a:p>
            </p:txBody>
          </p:sp>
        </p:grpSp>
        <p:sp>
          <p:nvSpPr>
            <p:cNvPr id="14" name="椭圆 20">
              <a:extLst>
                <a:ext uri="{FF2B5EF4-FFF2-40B4-BE49-F238E27FC236}">
                  <a16:creationId xmlns:a16="http://schemas.microsoft.com/office/drawing/2014/main" id="{44E5B548-8E9C-4862-AFEA-63CFBE6E2D4E}"/>
                </a:ext>
              </a:extLst>
            </p:cNvPr>
            <p:cNvSpPr/>
            <p:nvPr/>
          </p:nvSpPr>
          <p:spPr>
            <a:xfrm>
              <a:off x="6240837" y="2416767"/>
              <a:ext cx="575514" cy="553245"/>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rgbClr val="9FC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grpSp>
      <p:grpSp>
        <p:nvGrpSpPr>
          <p:cNvPr id="17" name="组合 16">
            <a:extLst>
              <a:ext uri="{FF2B5EF4-FFF2-40B4-BE49-F238E27FC236}">
                <a16:creationId xmlns:a16="http://schemas.microsoft.com/office/drawing/2014/main" id="{CDF1E939-F758-439B-B035-AD2418309375}"/>
              </a:ext>
            </a:extLst>
          </p:cNvPr>
          <p:cNvGrpSpPr/>
          <p:nvPr/>
        </p:nvGrpSpPr>
        <p:grpSpPr>
          <a:xfrm>
            <a:off x="7973905" y="1788220"/>
            <a:ext cx="3321081" cy="3895545"/>
            <a:chOff x="7996207" y="1892299"/>
            <a:chExt cx="3321081" cy="3895545"/>
          </a:xfrm>
        </p:grpSpPr>
        <p:sp>
          <p:nvSpPr>
            <p:cNvPr id="18" name="矩形 17">
              <a:extLst>
                <a:ext uri="{FF2B5EF4-FFF2-40B4-BE49-F238E27FC236}">
                  <a16:creationId xmlns:a16="http://schemas.microsoft.com/office/drawing/2014/main" id="{F5A00794-C351-4CD6-90F0-7D2DE3949C64}"/>
                </a:ext>
              </a:extLst>
            </p:cNvPr>
            <p:cNvSpPr/>
            <p:nvPr/>
          </p:nvSpPr>
          <p:spPr>
            <a:xfrm>
              <a:off x="7996207" y="1892299"/>
              <a:ext cx="3321081" cy="3895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sp>
          <p:nvSpPr>
            <p:cNvPr id="19" name="任意多边形: 形状 18">
              <a:extLst>
                <a:ext uri="{FF2B5EF4-FFF2-40B4-BE49-F238E27FC236}">
                  <a16:creationId xmlns:a16="http://schemas.microsoft.com/office/drawing/2014/main" id="{C54DC842-E891-4495-B570-7FA9693F2D2F}"/>
                </a:ext>
              </a:extLst>
            </p:cNvPr>
            <p:cNvSpPr/>
            <p:nvPr/>
          </p:nvSpPr>
          <p:spPr>
            <a:xfrm>
              <a:off x="7996207" y="2380604"/>
              <a:ext cx="865188" cy="600542"/>
            </a:xfrm>
            <a:custGeom>
              <a:avLst/>
              <a:gdLst>
                <a:gd name="connsiteX0" fmla="*/ 0 w 1079500"/>
                <a:gd name="connsiteY0" fmla="*/ 0 h 749300"/>
                <a:gd name="connsiteX1" fmla="*/ 878410 w 1079500"/>
                <a:gd name="connsiteY1" fmla="*/ 0 h 749300"/>
                <a:gd name="connsiteX2" fmla="*/ 1079500 w 1079500"/>
                <a:gd name="connsiteY2" fmla="*/ 201090 h 749300"/>
                <a:gd name="connsiteX3" fmla="*/ 1079500 w 1079500"/>
                <a:gd name="connsiteY3" fmla="*/ 548210 h 749300"/>
                <a:gd name="connsiteX4" fmla="*/ 878410 w 1079500"/>
                <a:gd name="connsiteY4" fmla="*/ 749300 h 749300"/>
                <a:gd name="connsiteX5" fmla="*/ 0 w 1079500"/>
                <a:gd name="connsiteY5" fmla="*/ 74930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9500" h="749300">
                  <a:moveTo>
                    <a:pt x="0" y="0"/>
                  </a:moveTo>
                  <a:lnTo>
                    <a:pt x="878410" y="0"/>
                  </a:lnTo>
                  <a:cubicBezTo>
                    <a:pt x="989469" y="0"/>
                    <a:pt x="1079500" y="90031"/>
                    <a:pt x="1079500" y="201090"/>
                  </a:cubicBezTo>
                  <a:lnTo>
                    <a:pt x="1079500" y="548210"/>
                  </a:lnTo>
                  <a:cubicBezTo>
                    <a:pt x="1079500" y="659269"/>
                    <a:pt x="989469" y="749300"/>
                    <a:pt x="878410" y="749300"/>
                  </a:cubicBezTo>
                  <a:lnTo>
                    <a:pt x="0" y="749300"/>
                  </a:lnTo>
                  <a:close/>
                </a:path>
              </a:pathLst>
            </a:cu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Medium" panose="020B0600000000000000" pitchFamily="34" charset="-122"/>
                  <a:ea typeface="思源黑体 CN Medium" panose="020B0600000000000000" pitchFamily="34" charset="-122"/>
                  <a:cs typeface="+mn-ea"/>
                  <a:sym typeface="+mn-lt"/>
                </a:rPr>
                <a:t>03</a:t>
              </a:r>
              <a:endParaRPr lang="zh-CN" altLang="en-US" dirty="0">
                <a:latin typeface="思源黑体 CN Medium" panose="020B0600000000000000" pitchFamily="34" charset="-122"/>
                <a:ea typeface="思源黑体 CN Medium" panose="020B0600000000000000" pitchFamily="34" charset="-122"/>
                <a:cs typeface="+mn-ea"/>
                <a:sym typeface="+mn-lt"/>
              </a:endParaRPr>
            </a:p>
          </p:txBody>
        </p:sp>
        <p:grpSp>
          <p:nvGrpSpPr>
            <p:cNvPr id="20" name="组合 19">
              <a:extLst>
                <a:ext uri="{FF2B5EF4-FFF2-40B4-BE49-F238E27FC236}">
                  <a16:creationId xmlns:a16="http://schemas.microsoft.com/office/drawing/2014/main" id="{B8229DB8-75EA-418A-BFA3-CD7E3344EDE0}"/>
                </a:ext>
              </a:extLst>
            </p:cNvPr>
            <p:cNvGrpSpPr/>
            <p:nvPr/>
          </p:nvGrpSpPr>
          <p:grpSpPr>
            <a:xfrm>
              <a:off x="8253160" y="3229212"/>
              <a:ext cx="2661291" cy="972767"/>
              <a:chOff x="3478897" y="2412339"/>
              <a:chExt cx="2661291" cy="972767"/>
            </a:xfrm>
          </p:grpSpPr>
          <p:sp>
            <p:nvSpPr>
              <p:cNvPr id="22" name="文本框 21">
                <a:extLst>
                  <a:ext uri="{FF2B5EF4-FFF2-40B4-BE49-F238E27FC236}">
                    <a16:creationId xmlns:a16="http://schemas.microsoft.com/office/drawing/2014/main" id="{B144345B-49D9-4F3D-9696-F0981B9D78F6}"/>
                  </a:ext>
                </a:extLst>
              </p:cNvPr>
              <p:cNvSpPr txBox="1"/>
              <p:nvPr/>
            </p:nvSpPr>
            <p:spPr>
              <a:xfrm>
                <a:off x="4006407" y="2412339"/>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标题文字添加</a:t>
                </a:r>
              </a:p>
            </p:txBody>
          </p:sp>
          <p:sp>
            <p:nvSpPr>
              <p:cNvPr id="23" name="文本框 22">
                <a:extLst>
                  <a:ext uri="{FF2B5EF4-FFF2-40B4-BE49-F238E27FC236}">
                    <a16:creationId xmlns:a16="http://schemas.microsoft.com/office/drawing/2014/main" id="{CB3EE682-C37E-4E0E-87AD-17050A468DEF}"/>
                  </a:ext>
                </a:extLst>
              </p:cNvPr>
              <p:cNvSpPr txBox="1"/>
              <p:nvPr/>
            </p:nvSpPr>
            <p:spPr>
              <a:xfrm>
                <a:off x="3478897" y="2750893"/>
                <a:ext cx="2661291" cy="608565"/>
              </a:xfrm>
              <a:prstGeom prst="rect">
                <a:avLst/>
              </a:prstGeom>
              <a:noFill/>
            </p:spPr>
            <p:txBody>
              <a:bodyPr wrap="square" rtlCol="0">
                <a:spAutoFit/>
                <a:scene3d>
                  <a:camera prst="orthographicFront"/>
                  <a:lightRig rig="threePt" dir="t"/>
                </a:scene3d>
                <a:sp3d contourW="12700"/>
              </a:bodyPr>
              <a:lstStyle>
                <a:defPPr>
                  <a:defRPr lang="zh-CN"/>
                </a:defPPr>
                <a:lvl1pPr algn="ctr">
                  <a:lnSpc>
                    <a:spcPct val="114000"/>
                  </a:lnSpc>
                  <a:defRPr sz="1050">
                    <a:solidFill>
                      <a:schemeClr val="bg1">
                        <a:lumMod val="50000"/>
                      </a:schemeClr>
                    </a:solidFill>
                    <a:latin typeface="思源黑体 CN Medium" panose="020B0600000000000000" pitchFamily="34" charset="-122"/>
                    <a:ea typeface="思源黑体 CN Medium" panose="020B0600000000000000" pitchFamily="34" charset="-122"/>
                    <a:cs typeface="+mn-ea"/>
                  </a:defRPr>
                </a:lvl1pPr>
              </a:lstStyle>
              <a:p>
                <a:r>
                  <a:rPr lang="zh-CN" altLang="en-US" dirty="0">
                    <a:sym typeface="+mn-lt"/>
                  </a:rPr>
                  <a:t>点击输入简要文字内容，文字内容需概括精炼，言简意赅的说明分项内容言简意赅的说明分项内容</a:t>
                </a:r>
                <a:endParaRPr lang="en-US" altLang="zh-CN" dirty="0">
                  <a:sym typeface="+mn-lt"/>
                </a:endParaRPr>
              </a:p>
            </p:txBody>
          </p:sp>
        </p:grpSp>
        <p:sp>
          <p:nvSpPr>
            <p:cNvPr id="21" name="椭圆 21">
              <a:extLst>
                <a:ext uri="{FF2B5EF4-FFF2-40B4-BE49-F238E27FC236}">
                  <a16:creationId xmlns:a16="http://schemas.microsoft.com/office/drawing/2014/main" id="{77ADEF61-F1DE-4D37-962A-0570736A11E5}"/>
                </a:ext>
              </a:extLst>
            </p:cNvPr>
            <p:cNvSpPr/>
            <p:nvPr/>
          </p:nvSpPr>
          <p:spPr>
            <a:xfrm>
              <a:off x="9826908" y="2405632"/>
              <a:ext cx="524866" cy="575514"/>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grpSp>
      <p:pic>
        <p:nvPicPr>
          <p:cNvPr id="24" name="图片占位符 24">
            <a:extLst>
              <a:ext uri="{FF2B5EF4-FFF2-40B4-BE49-F238E27FC236}">
                <a16:creationId xmlns:a16="http://schemas.microsoft.com/office/drawing/2014/main" id="{1B459D5F-5742-40D3-9FCB-0CFE9C3B44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411" y="4312655"/>
            <a:ext cx="3321080" cy="170735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pic>
      <p:pic>
        <p:nvPicPr>
          <p:cNvPr id="25" name="图片占位符 23">
            <a:extLst>
              <a:ext uri="{FF2B5EF4-FFF2-40B4-BE49-F238E27FC236}">
                <a16:creationId xmlns:a16="http://schemas.microsoft.com/office/drawing/2014/main" id="{DFC5A391-6E3A-4915-B720-801700765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158" y="4304266"/>
            <a:ext cx="3321080" cy="170735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pic>
      <p:pic>
        <p:nvPicPr>
          <p:cNvPr id="26" name="图片占位符 22">
            <a:extLst>
              <a:ext uri="{FF2B5EF4-FFF2-40B4-BE49-F238E27FC236}">
                <a16:creationId xmlns:a16="http://schemas.microsoft.com/office/drawing/2014/main" id="{3A90503C-C240-4C7A-A168-8767282ECE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3904" y="4314965"/>
            <a:ext cx="3487134" cy="170735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pic>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37132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par>
                                <p:cTn id="11" presetID="14" presetClass="entr" presetSubtype="1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FDD847D-EC44-4B52-9B2A-AE80FF51B511}"/>
              </a:ext>
            </a:extLst>
          </p:cNvPr>
          <p:cNvSpPr txBox="1"/>
          <p:nvPr/>
        </p:nvSpPr>
        <p:spPr>
          <a:xfrm>
            <a:off x="1142706" y="670502"/>
            <a:ext cx="4462640"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三、研究成果展示及其应用</a:t>
            </a:r>
          </a:p>
        </p:txBody>
      </p:sp>
      <p:grpSp>
        <p:nvGrpSpPr>
          <p:cNvPr id="43" name="组合 42">
            <a:extLst>
              <a:ext uri="{FF2B5EF4-FFF2-40B4-BE49-F238E27FC236}">
                <a16:creationId xmlns:a16="http://schemas.microsoft.com/office/drawing/2014/main" id="{BC1FF0E4-E05B-4DE4-9FCF-CA80E8E99ABB}"/>
              </a:ext>
            </a:extLst>
          </p:cNvPr>
          <p:cNvGrpSpPr/>
          <p:nvPr/>
        </p:nvGrpSpPr>
        <p:grpSpPr>
          <a:xfrm>
            <a:off x="4408898" y="1738257"/>
            <a:ext cx="3652717" cy="3658598"/>
            <a:chOff x="4408898" y="1738257"/>
            <a:chExt cx="3652717" cy="3658598"/>
          </a:xfrm>
        </p:grpSpPr>
        <p:sp>
          <p:nvSpPr>
            <p:cNvPr id="4" name="空心弧 1">
              <a:extLst>
                <a:ext uri="{FF2B5EF4-FFF2-40B4-BE49-F238E27FC236}">
                  <a16:creationId xmlns:a16="http://schemas.microsoft.com/office/drawing/2014/main" id="{98DEB4C7-8512-426C-933D-6D3F0B08DF11}"/>
                </a:ext>
              </a:extLst>
            </p:cNvPr>
            <p:cNvSpPr/>
            <p:nvPr/>
          </p:nvSpPr>
          <p:spPr>
            <a:xfrm>
              <a:off x="6261726" y="2355866"/>
              <a:ext cx="1207769" cy="1180319"/>
            </a:xfrm>
            <a:custGeom>
              <a:avLst/>
              <a:gdLst/>
              <a:ahLst/>
              <a:cxnLst/>
              <a:rect l="l" t="t" r="r" b="b"/>
              <a:pathLst>
                <a:path w="978456" h="955826">
                  <a:moveTo>
                    <a:pt x="42653" y="0"/>
                  </a:moveTo>
                  <a:cubicBezTo>
                    <a:pt x="284662" y="4226"/>
                    <a:pt x="516263" y="101210"/>
                    <a:pt x="690165" y="271115"/>
                  </a:cubicBezTo>
                  <a:cubicBezTo>
                    <a:pt x="874522" y="451234"/>
                    <a:pt x="978456" y="698085"/>
                    <a:pt x="978456" y="955826"/>
                  </a:cubicBezTo>
                  <a:lnTo>
                    <a:pt x="968905" y="955826"/>
                  </a:lnTo>
                  <a:lnTo>
                    <a:pt x="926017" y="912938"/>
                  </a:lnTo>
                  <a:lnTo>
                    <a:pt x="883130" y="955825"/>
                  </a:lnTo>
                  <a:lnTo>
                    <a:pt x="876181" y="955825"/>
                  </a:lnTo>
                  <a:cubicBezTo>
                    <a:pt x="876181" y="725621"/>
                    <a:pt x="783351" y="505144"/>
                    <a:pt x="618691" y="344269"/>
                  </a:cubicBezTo>
                  <a:cubicBezTo>
                    <a:pt x="465575" y="194673"/>
                    <a:pt x="262380" y="108369"/>
                    <a:pt x="49555" y="102368"/>
                  </a:cubicBezTo>
                  <a:lnTo>
                    <a:pt x="392" y="61401"/>
                  </a:lnTo>
                  <a:lnTo>
                    <a:pt x="0" y="44539"/>
                  </a:lnTo>
                  <a:close/>
                </a:path>
              </a:pathLst>
            </a:custGeom>
            <a:solidFill>
              <a:srgbClr val="9FCE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5" name="空心弧 1">
              <a:extLst>
                <a:ext uri="{FF2B5EF4-FFF2-40B4-BE49-F238E27FC236}">
                  <a16:creationId xmlns:a16="http://schemas.microsoft.com/office/drawing/2014/main" id="{B863B827-07AD-438B-8B01-B8FE288D4990}"/>
                </a:ext>
              </a:extLst>
            </p:cNvPr>
            <p:cNvSpPr/>
            <p:nvPr/>
          </p:nvSpPr>
          <p:spPr>
            <a:xfrm rot="16200000">
              <a:off x="5032390" y="2377433"/>
              <a:ext cx="1207769" cy="1180319"/>
            </a:xfrm>
            <a:custGeom>
              <a:avLst/>
              <a:gdLst/>
              <a:ahLst/>
              <a:cxnLst/>
              <a:rect l="l" t="t" r="r" b="b"/>
              <a:pathLst>
                <a:path w="978456" h="955826">
                  <a:moveTo>
                    <a:pt x="42653" y="0"/>
                  </a:moveTo>
                  <a:cubicBezTo>
                    <a:pt x="284662" y="4226"/>
                    <a:pt x="516263" y="101210"/>
                    <a:pt x="690165" y="271115"/>
                  </a:cubicBezTo>
                  <a:cubicBezTo>
                    <a:pt x="874522" y="451234"/>
                    <a:pt x="978456" y="698085"/>
                    <a:pt x="978456" y="955826"/>
                  </a:cubicBezTo>
                  <a:lnTo>
                    <a:pt x="968905" y="955826"/>
                  </a:lnTo>
                  <a:lnTo>
                    <a:pt x="926017" y="912938"/>
                  </a:lnTo>
                  <a:lnTo>
                    <a:pt x="883130" y="955825"/>
                  </a:lnTo>
                  <a:lnTo>
                    <a:pt x="876181" y="955825"/>
                  </a:lnTo>
                  <a:cubicBezTo>
                    <a:pt x="876181" y="725621"/>
                    <a:pt x="783351" y="505144"/>
                    <a:pt x="618691" y="344269"/>
                  </a:cubicBezTo>
                  <a:cubicBezTo>
                    <a:pt x="465575" y="194673"/>
                    <a:pt x="262380" y="108369"/>
                    <a:pt x="49555" y="102368"/>
                  </a:cubicBezTo>
                  <a:lnTo>
                    <a:pt x="392" y="61401"/>
                  </a:lnTo>
                  <a:lnTo>
                    <a:pt x="0" y="44539"/>
                  </a:lnTo>
                  <a:close/>
                </a:path>
              </a:pathLst>
            </a:cu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bg1"/>
                </a:solidFill>
                <a:latin typeface="思源黑体 CN Medium" panose="020B0600000000000000" pitchFamily="34" charset="-122"/>
                <a:ea typeface="思源黑体 CN Medium" panose="020B0600000000000000" pitchFamily="34" charset="-122"/>
              </a:endParaRPr>
            </a:p>
          </p:txBody>
        </p:sp>
        <p:sp>
          <p:nvSpPr>
            <p:cNvPr id="6" name="空心弧 1">
              <a:extLst>
                <a:ext uri="{FF2B5EF4-FFF2-40B4-BE49-F238E27FC236}">
                  <a16:creationId xmlns:a16="http://schemas.microsoft.com/office/drawing/2014/main" id="{3FAC01F1-137A-4481-B29F-835FABF04124}"/>
                </a:ext>
              </a:extLst>
            </p:cNvPr>
            <p:cNvSpPr/>
            <p:nvPr/>
          </p:nvSpPr>
          <p:spPr>
            <a:xfrm rot="10800000">
              <a:off x="5044153" y="3610691"/>
              <a:ext cx="1207769" cy="1182279"/>
            </a:xfrm>
            <a:custGeom>
              <a:avLst/>
              <a:gdLst/>
              <a:ahLst/>
              <a:cxnLst/>
              <a:rect l="l" t="t" r="r" b="b"/>
              <a:pathLst>
                <a:path w="978456" h="955826">
                  <a:moveTo>
                    <a:pt x="42653" y="0"/>
                  </a:moveTo>
                  <a:cubicBezTo>
                    <a:pt x="284662" y="4226"/>
                    <a:pt x="516263" y="101210"/>
                    <a:pt x="690165" y="271115"/>
                  </a:cubicBezTo>
                  <a:cubicBezTo>
                    <a:pt x="874522" y="451234"/>
                    <a:pt x="978456" y="698085"/>
                    <a:pt x="978456" y="955826"/>
                  </a:cubicBezTo>
                  <a:lnTo>
                    <a:pt x="968905" y="955826"/>
                  </a:lnTo>
                  <a:lnTo>
                    <a:pt x="926017" y="912938"/>
                  </a:lnTo>
                  <a:lnTo>
                    <a:pt x="883130" y="955825"/>
                  </a:lnTo>
                  <a:lnTo>
                    <a:pt x="876181" y="955825"/>
                  </a:lnTo>
                  <a:cubicBezTo>
                    <a:pt x="876181" y="725621"/>
                    <a:pt x="783351" y="505144"/>
                    <a:pt x="618691" y="344269"/>
                  </a:cubicBezTo>
                  <a:cubicBezTo>
                    <a:pt x="465575" y="194673"/>
                    <a:pt x="262380" y="108369"/>
                    <a:pt x="49555" y="102368"/>
                  </a:cubicBezTo>
                  <a:lnTo>
                    <a:pt x="392" y="61401"/>
                  </a:lnTo>
                  <a:lnTo>
                    <a:pt x="0" y="44539"/>
                  </a:lnTo>
                  <a:close/>
                </a:path>
              </a:pathLst>
            </a:custGeom>
            <a:solidFill>
              <a:srgbClr val="9FCE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bg1"/>
                </a:solidFill>
                <a:latin typeface="思源黑体 CN Medium" panose="020B0600000000000000" pitchFamily="34" charset="-122"/>
                <a:ea typeface="思源黑体 CN Medium" panose="020B0600000000000000" pitchFamily="34" charset="-122"/>
              </a:endParaRPr>
            </a:p>
          </p:txBody>
        </p:sp>
        <p:sp>
          <p:nvSpPr>
            <p:cNvPr id="7" name="空心弧 1">
              <a:extLst>
                <a:ext uri="{FF2B5EF4-FFF2-40B4-BE49-F238E27FC236}">
                  <a16:creationId xmlns:a16="http://schemas.microsoft.com/office/drawing/2014/main" id="{95F66FBB-1E95-4BA0-8795-431B75E3BAF4}"/>
                </a:ext>
              </a:extLst>
            </p:cNvPr>
            <p:cNvSpPr/>
            <p:nvPr/>
          </p:nvSpPr>
          <p:spPr>
            <a:xfrm rot="5400000">
              <a:off x="6272509" y="3597946"/>
              <a:ext cx="1209729" cy="1180319"/>
            </a:xfrm>
            <a:custGeom>
              <a:avLst/>
              <a:gdLst/>
              <a:ahLst/>
              <a:cxnLst/>
              <a:rect l="l" t="t" r="r" b="b"/>
              <a:pathLst>
                <a:path w="978456" h="955826">
                  <a:moveTo>
                    <a:pt x="42653" y="0"/>
                  </a:moveTo>
                  <a:cubicBezTo>
                    <a:pt x="284662" y="4226"/>
                    <a:pt x="516263" y="101210"/>
                    <a:pt x="690165" y="271115"/>
                  </a:cubicBezTo>
                  <a:cubicBezTo>
                    <a:pt x="874522" y="451234"/>
                    <a:pt x="978456" y="698085"/>
                    <a:pt x="978456" y="955826"/>
                  </a:cubicBezTo>
                  <a:lnTo>
                    <a:pt x="968905" y="955826"/>
                  </a:lnTo>
                  <a:lnTo>
                    <a:pt x="926017" y="912938"/>
                  </a:lnTo>
                  <a:lnTo>
                    <a:pt x="883130" y="955825"/>
                  </a:lnTo>
                  <a:lnTo>
                    <a:pt x="876181" y="955825"/>
                  </a:lnTo>
                  <a:cubicBezTo>
                    <a:pt x="876181" y="725621"/>
                    <a:pt x="783351" y="505144"/>
                    <a:pt x="618691" y="344269"/>
                  </a:cubicBezTo>
                  <a:cubicBezTo>
                    <a:pt x="465575" y="194673"/>
                    <a:pt x="262380" y="108369"/>
                    <a:pt x="49555" y="102368"/>
                  </a:cubicBezTo>
                  <a:lnTo>
                    <a:pt x="392" y="61401"/>
                  </a:lnTo>
                  <a:lnTo>
                    <a:pt x="0" y="44539"/>
                  </a:lnTo>
                  <a:close/>
                </a:path>
              </a:pathLst>
            </a:cu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cxnSp>
          <p:nvCxnSpPr>
            <p:cNvPr id="8" name="直接连接符 7">
              <a:extLst>
                <a:ext uri="{FF2B5EF4-FFF2-40B4-BE49-F238E27FC236}">
                  <a16:creationId xmlns:a16="http://schemas.microsoft.com/office/drawing/2014/main" id="{F52B336E-7554-41ED-9BF6-BE168A18A6DE}"/>
                </a:ext>
              </a:extLst>
            </p:cNvPr>
            <p:cNvCxnSpPr/>
            <p:nvPr/>
          </p:nvCxnSpPr>
          <p:spPr>
            <a:xfrm>
              <a:off x="4814756" y="2185288"/>
              <a:ext cx="552907" cy="552907"/>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a:extLst>
                <a:ext uri="{FF2B5EF4-FFF2-40B4-BE49-F238E27FC236}">
                  <a16:creationId xmlns:a16="http://schemas.microsoft.com/office/drawing/2014/main" id="{02BAF3AB-64E6-49B7-90CF-1447C6922F58}"/>
                </a:ext>
              </a:extLst>
            </p:cNvPr>
            <p:cNvCxnSpPr/>
            <p:nvPr/>
          </p:nvCxnSpPr>
          <p:spPr>
            <a:xfrm>
              <a:off x="7073440" y="4436130"/>
              <a:ext cx="576435" cy="576435"/>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920EBEEA-36CE-47AC-A2A7-F85F6F595E2C}"/>
                </a:ext>
              </a:extLst>
            </p:cNvPr>
            <p:cNvCxnSpPr/>
            <p:nvPr/>
          </p:nvCxnSpPr>
          <p:spPr>
            <a:xfrm flipH="1">
              <a:off x="7073440" y="2306849"/>
              <a:ext cx="433306" cy="435267"/>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a:extLst>
                <a:ext uri="{FF2B5EF4-FFF2-40B4-BE49-F238E27FC236}">
                  <a16:creationId xmlns:a16="http://schemas.microsoft.com/office/drawing/2014/main" id="{5A11BADE-2908-40D2-812E-3D9B4F302748}"/>
                </a:ext>
              </a:extLst>
            </p:cNvPr>
            <p:cNvCxnSpPr/>
            <p:nvPr/>
          </p:nvCxnSpPr>
          <p:spPr>
            <a:xfrm flipH="1">
              <a:off x="4799071" y="4440051"/>
              <a:ext cx="576435" cy="576435"/>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12" name="椭圆 11">
              <a:extLst>
                <a:ext uri="{FF2B5EF4-FFF2-40B4-BE49-F238E27FC236}">
                  <a16:creationId xmlns:a16="http://schemas.microsoft.com/office/drawing/2014/main" id="{76824FCC-A43A-4992-B6FF-021ADEB5B611}"/>
                </a:ext>
              </a:extLst>
            </p:cNvPr>
            <p:cNvSpPr/>
            <p:nvPr/>
          </p:nvSpPr>
          <p:spPr>
            <a:xfrm>
              <a:off x="4408898" y="1738257"/>
              <a:ext cx="635255" cy="635255"/>
            </a:xfrm>
            <a:prstGeom prst="ellipse">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13" name="椭圆 12">
              <a:extLst>
                <a:ext uri="{FF2B5EF4-FFF2-40B4-BE49-F238E27FC236}">
                  <a16:creationId xmlns:a16="http://schemas.microsoft.com/office/drawing/2014/main" id="{22CFEEF6-F0B9-4AB2-8963-7D9351EC1AEF}"/>
                </a:ext>
              </a:extLst>
            </p:cNvPr>
            <p:cNvSpPr/>
            <p:nvPr/>
          </p:nvSpPr>
          <p:spPr>
            <a:xfrm>
              <a:off x="7426360" y="1769628"/>
              <a:ext cx="635255" cy="635255"/>
            </a:xfrm>
            <a:prstGeom prst="ellipse">
              <a:avLst/>
            </a:prstGeom>
            <a:solidFill>
              <a:srgbClr val="9FCE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bg1"/>
                </a:solidFill>
                <a:latin typeface="思源黑体 CN Medium" panose="020B0600000000000000" pitchFamily="34" charset="-122"/>
                <a:ea typeface="思源黑体 CN Medium" panose="020B0600000000000000" pitchFamily="34" charset="-122"/>
              </a:endParaRPr>
            </a:p>
          </p:txBody>
        </p:sp>
        <p:sp>
          <p:nvSpPr>
            <p:cNvPr id="14" name="椭圆 13">
              <a:extLst>
                <a:ext uri="{FF2B5EF4-FFF2-40B4-BE49-F238E27FC236}">
                  <a16:creationId xmlns:a16="http://schemas.microsoft.com/office/drawing/2014/main" id="{D006F84F-DC89-43E2-A84D-D1C3F914B738}"/>
                </a:ext>
              </a:extLst>
            </p:cNvPr>
            <p:cNvSpPr/>
            <p:nvPr/>
          </p:nvSpPr>
          <p:spPr>
            <a:xfrm>
              <a:off x="7408713" y="4761600"/>
              <a:ext cx="635255" cy="635255"/>
            </a:xfrm>
            <a:prstGeom prst="ellipse">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schemeClr val="bg1"/>
                </a:solidFill>
                <a:latin typeface="思源黑体 CN Medium" panose="020B0600000000000000" pitchFamily="34" charset="-122"/>
                <a:ea typeface="思源黑体 CN Medium" panose="020B0600000000000000" pitchFamily="34" charset="-122"/>
              </a:endParaRPr>
            </a:p>
          </p:txBody>
        </p:sp>
        <p:sp>
          <p:nvSpPr>
            <p:cNvPr id="15" name="椭圆 14">
              <a:extLst>
                <a:ext uri="{FF2B5EF4-FFF2-40B4-BE49-F238E27FC236}">
                  <a16:creationId xmlns:a16="http://schemas.microsoft.com/office/drawing/2014/main" id="{407A74AC-18E7-4502-9B4D-F88263E34D52}"/>
                </a:ext>
              </a:extLst>
            </p:cNvPr>
            <p:cNvSpPr/>
            <p:nvPr/>
          </p:nvSpPr>
          <p:spPr>
            <a:xfrm>
              <a:off x="4416741" y="4761600"/>
              <a:ext cx="635255" cy="635255"/>
            </a:xfrm>
            <a:prstGeom prst="ellipse">
              <a:avLst/>
            </a:prstGeom>
            <a:solidFill>
              <a:srgbClr val="9FCE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grpSp>
          <p:nvGrpSpPr>
            <p:cNvPr id="16" name="组 7">
              <a:extLst>
                <a:ext uri="{FF2B5EF4-FFF2-40B4-BE49-F238E27FC236}">
                  <a16:creationId xmlns:a16="http://schemas.microsoft.com/office/drawing/2014/main" id="{D8248569-458A-45C2-8717-9589A3CE471D}"/>
                </a:ext>
              </a:extLst>
            </p:cNvPr>
            <p:cNvGrpSpPr/>
            <p:nvPr/>
          </p:nvGrpSpPr>
          <p:grpSpPr>
            <a:xfrm>
              <a:off x="5681435" y="2817394"/>
              <a:ext cx="1229974" cy="1437581"/>
              <a:chOff x="4333875" y="882650"/>
              <a:chExt cx="996950" cy="1165225"/>
            </a:xfrm>
            <a:solidFill>
              <a:srgbClr val="9FCEFA"/>
            </a:solidFill>
          </p:grpSpPr>
          <p:sp>
            <p:nvSpPr>
              <p:cNvPr id="17" name="Freeform 67">
                <a:extLst>
                  <a:ext uri="{FF2B5EF4-FFF2-40B4-BE49-F238E27FC236}">
                    <a16:creationId xmlns:a16="http://schemas.microsoft.com/office/drawing/2014/main" id="{54BBB2E3-172D-4A4F-88CB-E41407216CFC}"/>
                  </a:ext>
                </a:extLst>
              </p:cNvPr>
              <p:cNvSpPr>
                <a:spLocks/>
              </p:cNvSpPr>
              <p:nvPr/>
            </p:nvSpPr>
            <p:spPr bwMode="auto">
              <a:xfrm>
                <a:off x="4724400" y="1838325"/>
                <a:ext cx="219075" cy="41275"/>
              </a:xfrm>
              <a:custGeom>
                <a:avLst/>
                <a:gdLst/>
                <a:ahLst/>
                <a:cxnLst>
                  <a:cxn ang="0">
                    <a:pos x="138" y="14"/>
                  </a:cxn>
                  <a:cxn ang="0">
                    <a:pos x="138" y="14"/>
                  </a:cxn>
                  <a:cxn ang="0">
                    <a:pos x="136" y="18"/>
                  </a:cxn>
                  <a:cxn ang="0">
                    <a:pos x="134" y="22"/>
                  </a:cxn>
                  <a:cxn ang="0">
                    <a:pos x="130" y="26"/>
                  </a:cxn>
                  <a:cxn ang="0">
                    <a:pos x="126" y="26"/>
                  </a:cxn>
                  <a:cxn ang="0">
                    <a:pos x="10" y="26"/>
                  </a:cxn>
                  <a:cxn ang="0">
                    <a:pos x="10" y="26"/>
                  </a:cxn>
                  <a:cxn ang="0">
                    <a:pos x="6" y="26"/>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6"/>
                    </a:lnTo>
                    <a:lnTo>
                      <a:pt x="126" y="26"/>
                    </a:lnTo>
                    <a:lnTo>
                      <a:pt x="10" y="26"/>
                    </a:lnTo>
                    <a:lnTo>
                      <a:pt x="10" y="26"/>
                    </a:lnTo>
                    <a:lnTo>
                      <a:pt x="6" y="26"/>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18" name="Freeform 68">
                <a:extLst>
                  <a:ext uri="{FF2B5EF4-FFF2-40B4-BE49-F238E27FC236}">
                    <a16:creationId xmlns:a16="http://schemas.microsoft.com/office/drawing/2014/main" id="{FA172940-24F9-49BD-961E-7D8A3F771650}"/>
                  </a:ext>
                </a:extLst>
              </p:cNvPr>
              <p:cNvSpPr>
                <a:spLocks/>
              </p:cNvSpPr>
              <p:nvPr/>
            </p:nvSpPr>
            <p:spPr bwMode="auto">
              <a:xfrm>
                <a:off x="4724400" y="1898650"/>
                <a:ext cx="219075" cy="41275"/>
              </a:xfrm>
              <a:custGeom>
                <a:avLst/>
                <a:gdLst/>
                <a:ahLst/>
                <a:cxnLst>
                  <a:cxn ang="0">
                    <a:pos x="138" y="14"/>
                  </a:cxn>
                  <a:cxn ang="0">
                    <a:pos x="138" y="14"/>
                  </a:cxn>
                  <a:cxn ang="0">
                    <a:pos x="136" y="18"/>
                  </a:cxn>
                  <a:cxn ang="0">
                    <a:pos x="134" y="22"/>
                  </a:cxn>
                  <a:cxn ang="0">
                    <a:pos x="130" y="24"/>
                  </a:cxn>
                  <a:cxn ang="0">
                    <a:pos x="126" y="26"/>
                  </a:cxn>
                  <a:cxn ang="0">
                    <a:pos x="10" y="26"/>
                  </a:cxn>
                  <a:cxn ang="0">
                    <a:pos x="10" y="26"/>
                  </a:cxn>
                  <a:cxn ang="0">
                    <a:pos x="6" y="24"/>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4"/>
                    </a:lnTo>
                    <a:lnTo>
                      <a:pt x="126" y="26"/>
                    </a:lnTo>
                    <a:lnTo>
                      <a:pt x="10" y="26"/>
                    </a:lnTo>
                    <a:lnTo>
                      <a:pt x="10" y="26"/>
                    </a:lnTo>
                    <a:lnTo>
                      <a:pt x="6" y="24"/>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19" name="Freeform 69">
                <a:extLst>
                  <a:ext uri="{FF2B5EF4-FFF2-40B4-BE49-F238E27FC236}">
                    <a16:creationId xmlns:a16="http://schemas.microsoft.com/office/drawing/2014/main" id="{86CA8037-C24E-49FA-BC44-A306ABBF69D0}"/>
                  </a:ext>
                </a:extLst>
              </p:cNvPr>
              <p:cNvSpPr>
                <a:spLocks/>
              </p:cNvSpPr>
              <p:nvPr/>
            </p:nvSpPr>
            <p:spPr bwMode="auto">
              <a:xfrm>
                <a:off x="4724400" y="1958975"/>
                <a:ext cx="219075" cy="41275"/>
              </a:xfrm>
              <a:custGeom>
                <a:avLst/>
                <a:gdLst/>
                <a:ahLst/>
                <a:cxnLst>
                  <a:cxn ang="0">
                    <a:pos x="138" y="12"/>
                  </a:cxn>
                  <a:cxn ang="0">
                    <a:pos x="138" y="12"/>
                  </a:cxn>
                  <a:cxn ang="0">
                    <a:pos x="136" y="18"/>
                  </a:cxn>
                  <a:cxn ang="0">
                    <a:pos x="134" y="22"/>
                  </a:cxn>
                  <a:cxn ang="0">
                    <a:pos x="130" y="24"/>
                  </a:cxn>
                  <a:cxn ang="0">
                    <a:pos x="126" y="26"/>
                  </a:cxn>
                  <a:cxn ang="0">
                    <a:pos x="10" y="26"/>
                  </a:cxn>
                  <a:cxn ang="0">
                    <a:pos x="10" y="26"/>
                  </a:cxn>
                  <a:cxn ang="0">
                    <a:pos x="6" y="24"/>
                  </a:cxn>
                  <a:cxn ang="0">
                    <a:pos x="2" y="22"/>
                  </a:cxn>
                  <a:cxn ang="0">
                    <a:pos x="0" y="18"/>
                  </a:cxn>
                  <a:cxn ang="0">
                    <a:pos x="0" y="12"/>
                  </a:cxn>
                  <a:cxn ang="0">
                    <a:pos x="0" y="12"/>
                  </a:cxn>
                  <a:cxn ang="0">
                    <a:pos x="0" y="12"/>
                  </a:cxn>
                  <a:cxn ang="0">
                    <a:pos x="0" y="8"/>
                  </a:cxn>
                  <a:cxn ang="0">
                    <a:pos x="2" y="4"/>
                  </a:cxn>
                  <a:cxn ang="0">
                    <a:pos x="6" y="2"/>
                  </a:cxn>
                  <a:cxn ang="0">
                    <a:pos x="10" y="0"/>
                  </a:cxn>
                  <a:cxn ang="0">
                    <a:pos x="126" y="0"/>
                  </a:cxn>
                  <a:cxn ang="0">
                    <a:pos x="126" y="0"/>
                  </a:cxn>
                  <a:cxn ang="0">
                    <a:pos x="130" y="2"/>
                  </a:cxn>
                  <a:cxn ang="0">
                    <a:pos x="134" y="4"/>
                  </a:cxn>
                  <a:cxn ang="0">
                    <a:pos x="136" y="8"/>
                  </a:cxn>
                  <a:cxn ang="0">
                    <a:pos x="138" y="12"/>
                  </a:cxn>
                  <a:cxn ang="0">
                    <a:pos x="138" y="12"/>
                  </a:cxn>
                </a:cxnLst>
                <a:rect l="0" t="0" r="r" b="b"/>
                <a:pathLst>
                  <a:path w="138" h="26">
                    <a:moveTo>
                      <a:pt x="138" y="12"/>
                    </a:moveTo>
                    <a:lnTo>
                      <a:pt x="138" y="12"/>
                    </a:lnTo>
                    <a:lnTo>
                      <a:pt x="136" y="18"/>
                    </a:lnTo>
                    <a:lnTo>
                      <a:pt x="134" y="22"/>
                    </a:lnTo>
                    <a:lnTo>
                      <a:pt x="130" y="24"/>
                    </a:lnTo>
                    <a:lnTo>
                      <a:pt x="126" y="26"/>
                    </a:lnTo>
                    <a:lnTo>
                      <a:pt x="10" y="26"/>
                    </a:lnTo>
                    <a:lnTo>
                      <a:pt x="10" y="26"/>
                    </a:lnTo>
                    <a:lnTo>
                      <a:pt x="6" y="24"/>
                    </a:lnTo>
                    <a:lnTo>
                      <a:pt x="2" y="22"/>
                    </a:lnTo>
                    <a:lnTo>
                      <a:pt x="0" y="18"/>
                    </a:lnTo>
                    <a:lnTo>
                      <a:pt x="0" y="12"/>
                    </a:lnTo>
                    <a:lnTo>
                      <a:pt x="0" y="12"/>
                    </a:lnTo>
                    <a:lnTo>
                      <a:pt x="0" y="12"/>
                    </a:lnTo>
                    <a:lnTo>
                      <a:pt x="0" y="8"/>
                    </a:lnTo>
                    <a:lnTo>
                      <a:pt x="2" y="4"/>
                    </a:lnTo>
                    <a:lnTo>
                      <a:pt x="6" y="2"/>
                    </a:lnTo>
                    <a:lnTo>
                      <a:pt x="10" y="0"/>
                    </a:lnTo>
                    <a:lnTo>
                      <a:pt x="126" y="0"/>
                    </a:lnTo>
                    <a:lnTo>
                      <a:pt x="126" y="0"/>
                    </a:lnTo>
                    <a:lnTo>
                      <a:pt x="130" y="2"/>
                    </a:lnTo>
                    <a:lnTo>
                      <a:pt x="134" y="4"/>
                    </a:lnTo>
                    <a:lnTo>
                      <a:pt x="136" y="8"/>
                    </a:lnTo>
                    <a:lnTo>
                      <a:pt x="138" y="12"/>
                    </a:lnTo>
                    <a:lnTo>
                      <a:pt x="138"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20" name="Freeform 70">
                <a:extLst>
                  <a:ext uri="{FF2B5EF4-FFF2-40B4-BE49-F238E27FC236}">
                    <a16:creationId xmlns:a16="http://schemas.microsoft.com/office/drawing/2014/main" id="{008679FA-BD20-4B45-A417-B0D9FB10C3F2}"/>
                  </a:ext>
                </a:extLst>
              </p:cNvPr>
              <p:cNvSpPr>
                <a:spLocks/>
              </p:cNvSpPr>
              <p:nvPr/>
            </p:nvSpPr>
            <p:spPr bwMode="auto">
              <a:xfrm>
                <a:off x="4772025" y="2019300"/>
                <a:ext cx="120650" cy="28575"/>
              </a:xfrm>
              <a:custGeom>
                <a:avLst/>
                <a:gdLst/>
                <a:ahLst/>
                <a:cxnLst>
                  <a:cxn ang="0">
                    <a:pos x="0" y="0"/>
                  </a:cxn>
                  <a:cxn ang="0">
                    <a:pos x="0" y="6"/>
                  </a:cxn>
                  <a:cxn ang="0">
                    <a:pos x="0" y="6"/>
                  </a:cxn>
                  <a:cxn ang="0">
                    <a:pos x="2" y="12"/>
                  </a:cxn>
                  <a:cxn ang="0">
                    <a:pos x="6" y="16"/>
                  </a:cxn>
                  <a:cxn ang="0">
                    <a:pos x="10" y="18"/>
                  </a:cxn>
                  <a:cxn ang="0">
                    <a:pos x="18" y="18"/>
                  </a:cxn>
                  <a:cxn ang="0">
                    <a:pos x="58" y="18"/>
                  </a:cxn>
                  <a:cxn ang="0">
                    <a:pos x="58" y="18"/>
                  </a:cxn>
                  <a:cxn ang="0">
                    <a:pos x="66" y="18"/>
                  </a:cxn>
                  <a:cxn ang="0">
                    <a:pos x="70" y="16"/>
                  </a:cxn>
                  <a:cxn ang="0">
                    <a:pos x="74" y="12"/>
                  </a:cxn>
                  <a:cxn ang="0">
                    <a:pos x="76" y="6"/>
                  </a:cxn>
                  <a:cxn ang="0">
                    <a:pos x="76" y="0"/>
                  </a:cxn>
                  <a:cxn ang="0">
                    <a:pos x="0" y="0"/>
                  </a:cxn>
                </a:cxnLst>
                <a:rect l="0" t="0" r="r" b="b"/>
                <a:pathLst>
                  <a:path w="76" h="18">
                    <a:moveTo>
                      <a:pt x="0" y="0"/>
                    </a:moveTo>
                    <a:lnTo>
                      <a:pt x="0" y="6"/>
                    </a:lnTo>
                    <a:lnTo>
                      <a:pt x="0" y="6"/>
                    </a:lnTo>
                    <a:lnTo>
                      <a:pt x="2" y="12"/>
                    </a:lnTo>
                    <a:lnTo>
                      <a:pt x="6" y="16"/>
                    </a:lnTo>
                    <a:lnTo>
                      <a:pt x="10" y="18"/>
                    </a:lnTo>
                    <a:lnTo>
                      <a:pt x="18" y="18"/>
                    </a:lnTo>
                    <a:lnTo>
                      <a:pt x="58" y="18"/>
                    </a:lnTo>
                    <a:lnTo>
                      <a:pt x="58" y="18"/>
                    </a:lnTo>
                    <a:lnTo>
                      <a:pt x="66" y="18"/>
                    </a:lnTo>
                    <a:lnTo>
                      <a:pt x="70" y="16"/>
                    </a:lnTo>
                    <a:lnTo>
                      <a:pt x="74" y="12"/>
                    </a:lnTo>
                    <a:lnTo>
                      <a:pt x="76" y="6"/>
                    </a:lnTo>
                    <a:lnTo>
                      <a:pt x="76"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21" name="Freeform 71">
                <a:extLst>
                  <a:ext uri="{FF2B5EF4-FFF2-40B4-BE49-F238E27FC236}">
                    <a16:creationId xmlns:a16="http://schemas.microsoft.com/office/drawing/2014/main" id="{EF2E8EE4-7F36-486F-A2E6-15EBDCAC034D}"/>
                  </a:ext>
                </a:extLst>
              </p:cNvPr>
              <p:cNvSpPr>
                <a:spLocks noEditPoints="1"/>
              </p:cNvSpPr>
              <p:nvPr/>
            </p:nvSpPr>
            <p:spPr bwMode="auto">
              <a:xfrm>
                <a:off x="4514850" y="1063625"/>
                <a:ext cx="635000" cy="755650"/>
              </a:xfrm>
              <a:custGeom>
                <a:avLst/>
                <a:gdLst/>
                <a:ahLst/>
                <a:cxnLst>
                  <a:cxn ang="0">
                    <a:pos x="342" y="58"/>
                  </a:cxn>
                  <a:cxn ang="0">
                    <a:pos x="312" y="34"/>
                  </a:cxn>
                  <a:cxn ang="0">
                    <a:pos x="278" y="16"/>
                  </a:cxn>
                  <a:cxn ang="0">
                    <a:pos x="240" y="4"/>
                  </a:cxn>
                  <a:cxn ang="0">
                    <a:pos x="200" y="0"/>
                  </a:cxn>
                  <a:cxn ang="0">
                    <a:pos x="180" y="0"/>
                  </a:cxn>
                  <a:cxn ang="0">
                    <a:pos x="140" y="8"/>
                  </a:cxn>
                  <a:cxn ang="0">
                    <a:pos x="104" y="24"/>
                  </a:cxn>
                  <a:cxn ang="0">
                    <a:pos x="72" y="46"/>
                  </a:cxn>
                  <a:cxn ang="0">
                    <a:pos x="58" y="58"/>
                  </a:cxn>
                  <a:cxn ang="0">
                    <a:pos x="34" y="88"/>
                  </a:cxn>
                  <a:cxn ang="0">
                    <a:pos x="16" y="122"/>
                  </a:cxn>
                  <a:cxn ang="0">
                    <a:pos x="4" y="160"/>
                  </a:cxn>
                  <a:cxn ang="0">
                    <a:pos x="0" y="200"/>
                  </a:cxn>
                  <a:cxn ang="0">
                    <a:pos x="0" y="214"/>
                  </a:cxn>
                  <a:cxn ang="0">
                    <a:pos x="10" y="254"/>
                  </a:cxn>
                  <a:cxn ang="0">
                    <a:pos x="34" y="306"/>
                  </a:cxn>
                  <a:cxn ang="0">
                    <a:pos x="66" y="354"/>
                  </a:cxn>
                  <a:cxn ang="0">
                    <a:pos x="100" y="402"/>
                  </a:cxn>
                  <a:cxn ang="0">
                    <a:pos x="124" y="444"/>
                  </a:cxn>
                  <a:cxn ang="0">
                    <a:pos x="138" y="470"/>
                  </a:cxn>
                  <a:cxn ang="0">
                    <a:pos x="142" y="474"/>
                  </a:cxn>
                  <a:cxn ang="0">
                    <a:pos x="150" y="476"/>
                  </a:cxn>
                  <a:cxn ang="0">
                    <a:pos x="250" y="476"/>
                  </a:cxn>
                  <a:cxn ang="0">
                    <a:pos x="258" y="474"/>
                  </a:cxn>
                  <a:cxn ang="0">
                    <a:pos x="262" y="470"/>
                  </a:cxn>
                  <a:cxn ang="0">
                    <a:pos x="276" y="444"/>
                  </a:cxn>
                  <a:cxn ang="0">
                    <a:pos x="300" y="402"/>
                  </a:cxn>
                  <a:cxn ang="0">
                    <a:pos x="334" y="354"/>
                  </a:cxn>
                  <a:cxn ang="0">
                    <a:pos x="366" y="306"/>
                  </a:cxn>
                  <a:cxn ang="0">
                    <a:pos x="392" y="254"/>
                  </a:cxn>
                  <a:cxn ang="0">
                    <a:pos x="400" y="214"/>
                  </a:cxn>
                  <a:cxn ang="0">
                    <a:pos x="400" y="200"/>
                  </a:cxn>
                  <a:cxn ang="0">
                    <a:pos x="396" y="160"/>
                  </a:cxn>
                  <a:cxn ang="0">
                    <a:pos x="386" y="122"/>
                  </a:cxn>
                  <a:cxn ang="0">
                    <a:pos x="366" y="88"/>
                  </a:cxn>
                  <a:cxn ang="0">
                    <a:pos x="342" y="58"/>
                  </a:cxn>
                  <a:cxn ang="0">
                    <a:pos x="200" y="38"/>
                  </a:cxn>
                  <a:cxn ang="0">
                    <a:pos x="220" y="40"/>
                  </a:cxn>
                  <a:cxn ang="0">
                    <a:pos x="254" y="50"/>
                  </a:cxn>
                  <a:cxn ang="0">
                    <a:pos x="282" y="62"/>
                  </a:cxn>
                  <a:cxn ang="0">
                    <a:pos x="314" y="88"/>
                  </a:cxn>
                  <a:cxn ang="0">
                    <a:pos x="322" y="98"/>
                  </a:cxn>
                  <a:cxn ang="0">
                    <a:pos x="338" y="120"/>
                  </a:cxn>
                  <a:cxn ang="0">
                    <a:pos x="352" y="150"/>
                  </a:cxn>
                  <a:cxn ang="0">
                    <a:pos x="360" y="182"/>
                  </a:cxn>
                  <a:cxn ang="0">
                    <a:pos x="364" y="200"/>
                  </a:cxn>
                  <a:cxn ang="0">
                    <a:pos x="346" y="164"/>
                  </a:cxn>
                  <a:cxn ang="0">
                    <a:pos x="314" y="116"/>
                  </a:cxn>
                  <a:cxn ang="0">
                    <a:pos x="300" y="100"/>
                  </a:cxn>
                  <a:cxn ang="0">
                    <a:pos x="270" y="76"/>
                  </a:cxn>
                  <a:cxn ang="0">
                    <a:pos x="210" y="42"/>
                  </a:cxn>
                  <a:cxn ang="0">
                    <a:pos x="200" y="38"/>
                  </a:cxn>
                </a:cxnLst>
                <a:rect l="0" t="0" r="r" b="b"/>
                <a:pathLst>
                  <a:path w="400" h="476">
                    <a:moveTo>
                      <a:pt x="342" y="58"/>
                    </a:moveTo>
                    <a:lnTo>
                      <a:pt x="342" y="58"/>
                    </a:lnTo>
                    <a:lnTo>
                      <a:pt x="328" y="46"/>
                    </a:lnTo>
                    <a:lnTo>
                      <a:pt x="312" y="34"/>
                    </a:lnTo>
                    <a:lnTo>
                      <a:pt x="296" y="24"/>
                    </a:lnTo>
                    <a:lnTo>
                      <a:pt x="278" y="16"/>
                    </a:lnTo>
                    <a:lnTo>
                      <a:pt x="260" y="8"/>
                    </a:lnTo>
                    <a:lnTo>
                      <a:pt x="240" y="4"/>
                    </a:lnTo>
                    <a:lnTo>
                      <a:pt x="220" y="0"/>
                    </a:lnTo>
                    <a:lnTo>
                      <a:pt x="200" y="0"/>
                    </a:lnTo>
                    <a:lnTo>
                      <a:pt x="200" y="0"/>
                    </a:lnTo>
                    <a:lnTo>
                      <a:pt x="180" y="0"/>
                    </a:lnTo>
                    <a:lnTo>
                      <a:pt x="160" y="4"/>
                    </a:lnTo>
                    <a:lnTo>
                      <a:pt x="140" y="8"/>
                    </a:lnTo>
                    <a:lnTo>
                      <a:pt x="122" y="16"/>
                    </a:lnTo>
                    <a:lnTo>
                      <a:pt x="104" y="24"/>
                    </a:lnTo>
                    <a:lnTo>
                      <a:pt x="88" y="34"/>
                    </a:lnTo>
                    <a:lnTo>
                      <a:pt x="72" y="46"/>
                    </a:lnTo>
                    <a:lnTo>
                      <a:pt x="58" y="58"/>
                    </a:lnTo>
                    <a:lnTo>
                      <a:pt x="58" y="58"/>
                    </a:lnTo>
                    <a:lnTo>
                      <a:pt x="46" y="72"/>
                    </a:lnTo>
                    <a:lnTo>
                      <a:pt x="34" y="88"/>
                    </a:lnTo>
                    <a:lnTo>
                      <a:pt x="24" y="104"/>
                    </a:lnTo>
                    <a:lnTo>
                      <a:pt x="16" y="122"/>
                    </a:lnTo>
                    <a:lnTo>
                      <a:pt x="8" y="140"/>
                    </a:lnTo>
                    <a:lnTo>
                      <a:pt x="4" y="160"/>
                    </a:lnTo>
                    <a:lnTo>
                      <a:pt x="0" y="180"/>
                    </a:lnTo>
                    <a:lnTo>
                      <a:pt x="0" y="200"/>
                    </a:lnTo>
                    <a:lnTo>
                      <a:pt x="0" y="200"/>
                    </a:lnTo>
                    <a:lnTo>
                      <a:pt x="0" y="214"/>
                    </a:lnTo>
                    <a:lnTo>
                      <a:pt x="2" y="228"/>
                    </a:lnTo>
                    <a:lnTo>
                      <a:pt x="10" y="254"/>
                    </a:lnTo>
                    <a:lnTo>
                      <a:pt x="20" y="280"/>
                    </a:lnTo>
                    <a:lnTo>
                      <a:pt x="34" y="306"/>
                    </a:lnTo>
                    <a:lnTo>
                      <a:pt x="50" y="330"/>
                    </a:lnTo>
                    <a:lnTo>
                      <a:pt x="66" y="354"/>
                    </a:lnTo>
                    <a:lnTo>
                      <a:pt x="100" y="402"/>
                    </a:lnTo>
                    <a:lnTo>
                      <a:pt x="100" y="402"/>
                    </a:lnTo>
                    <a:lnTo>
                      <a:pt x="114" y="424"/>
                    </a:lnTo>
                    <a:lnTo>
                      <a:pt x="124" y="444"/>
                    </a:lnTo>
                    <a:lnTo>
                      <a:pt x="132" y="462"/>
                    </a:lnTo>
                    <a:lnTo>
                      <a:pt x="138" y="470"/>
                    </a:lnTo>
                    <a:lnTo>
                      <a:pt x="138" y="470"/>
                    </a:lnTo>
                    <a:lnTo>
                      <a:pt x="142" y="474"/>
                    </a:lnTo>
                    <a:lnTo>
                      <a:pt x="146" y="476"/>
                    </a:lnTo>
                    <a:lnTo>
                      <a:pt x="150" y="476"/>
                    </a:lnTo>
                    <a:lnTo>
                      <a:pt x="250" y="476"/>
                    </a:lnTo>
                    <a:lnTo>
                      <a:pt x="250" y="476"/>
                    </a:lnTo>
                    <a:lnTo>
                      <a:pt x="254" y="476"/>
                    </a:lnTo>
                    <a:lnTo>
                      <a:pt x="258" y="474"/>
                    </a:lnTo>
                    <a:lnTo>
                      <a:pt x="262" y="470"/>
                    </a:lnTo>
                    <a:lnTo>
                      <a:pt x="262" y="470"/>
                    </a:lnTo>
                    <a:lnTo>
                      <a:pt x="268" y="462"/>
                    </a:lnTo>
                    <a:lnTo>
                      <a:pt x="276" y="444"/>
                    </a:lnTo>
                    <a:lnTo>
                      <a:pt x="286" y="424"/>
                    </a:lnTo>
                    <a:lnTo>
                      <a:pt x="300" y="402"/>
                    </a:lnTo>
                    <a:lnTo>
                      <a:pt x="300" y="402"/>
                    </a:lnTo>
                    <a:lnTo>
                      <a:pt x="334" y="354"/>
                    </a:lnTo>
                    <a:lnTo>
                      <a:pt x="350" y="330"/>
                    </a:lnTo>
                    <a:lnTo>
                      <a:pt x="366" y="306"/>
                    </a:lnTo>
                    <a:lnTo>
                      <a:pt x="380" y="280"/>
                    </a:lnTo>
                    <a:lnTo>
                      <a:pt x="392" y="254"/>
                    </a:lnTo>
                    <a:lnTo>
                      <a:pt x="398" y="228"/>
                    </a:lnTo>
                    <a:lnTo>
                      <a:pt x="400" y="214"/>
                    </a:lnTo>
                    <a:lnTo>
                      <a:pt x="400" y="200"/>
                    </a:lnTo>
                    <a:lnTo>
                      <a:pt x="400" y="200"/>
                    </a:lnTo>
                    <a:lnTo>
                      <a:pt x="400" y="180"/>
                    </a:lnTo>
                    <a:lnTo>
                      <a:pt x="396" y="160"/>
                    </a:lnTo>
                    <a:lnTo>
                      <a:pt x="392" y="140"/>
                    </a:lnTo>
                    <a:lnTo>
                      <a:pt x="386" y="122"/>
                    </a:lnTo>
                    <a:lnTo>
                      <a:pt x="376" y="104"/>
                    </a:lnTo>
                    <a:lnTo>
                      <a:pt x="366" y="88"/>
                    </a:lnTo>
                    <a:lnTo>
                      <a:pt x="356" y="72"/>
                    </a:lnTo>
                    <a:lnTo>
                      <a:pt x="342" y="58"/>
                    </a:lnTo>
                    <a:lnTo>
                      <a:pt x="342" y="58"/>
                    </a:lnTo>
                    <a:close/>
                    <a:moveTo>
                      <a:pt x="200" y="38"/>
                    </a:moveTo>
                    <a:lnTo>
                      <a:pt x="200" y="38"/>
                    </a:lnTo>
                    <a:lnTo>
                      <a:pt x="220" y="40"/>
                    </a:lnTo>
                    <a:lnTo>
                      <a:pt x="238" y="44"/>
                    </a:lnTo>
                    <a:lnTo>
                      <a:pt x="254" y="50"/>
                    </a:lnTo>
                    <a:lnTo>
                      <a:pt x="268" y="56"/>
                    </a:lnTo>
                    <a:lnTo>
                      <a:pt x="282" y="62"/>
                    </a:lnTo>
                    <a:lnTo>
                      <a:pt x="292" y="70"/>
                    </a:lnTo>
                    <a:lnTo>
                      <a:pt x="314" y="88"/>
                    </a:lnTo>
                    <a:lnTo>
                      <a:pt x="314" y="88"/>
                    </a:lnTo>
                    <a:lnTo>
                      <a:pt x="322" y="98"/>
                    </a:lnTo>
                    <a:lnTo>
                      <a:pt x="330" y="108"/>
                    </a:lnTo>
                    <a:lnTo>
                      <a:pt x="338" y="120"/>
                    </a:lnTo>
                    <a:lnTo>
                      <a:pt x="346" y="134"/>
                    </a:lnTo>
                    <a:lnTo>
                      <a:pt x="352" y="150"/>
                    </a:lnTo>
                    <a:lnTo>
                      <a:pt x="356" y="166"/>
                    </a:lnTo>
                    <a:lnTo>
                      <a:pt x="360" y="182"/>
                    </a:lnTo>
                    <a:lnTo>
                      <a:pt x="364" y="200"/>
                    </a:lnTo>
                    <a:lnTo>
                      <a:pt x="364" y="200"/>
                    </a:lnTo>
                    <a:lnTo>
                      <a:pt x="358" y="190"/>
                    </a:lnTo>
                    <a:lnTo>
                      <a:pt x="346" y="164"/>
                    </a:lnTo>
                    <a:lnTo>
                      <a:pt x="326" y="132"/>
                    </a:lnTo>
                    <a:lnTo>
                      <a:pt x="314" y="116"/>
                    </a:lnTo>
                    <a:lnTo>
                      <a:pt x="300" y="100"/>
                    </a:lnTo>
                    <a:lnTo>
                      <a:pt x="300" y="100"/>
                    </a:lnTo>
                    <a:lnTo>
                      <a:pt x="286" y="88"/>
                    </a:lnTo>
                    <a:lnTo>
                      <a:pt x="270" y="76"/>
                    </a:lnTo>
                    <a:lnTo>
                      <a:pt x="238" y="56"/>
                    </a:lnTo>
                    <a:lnTo>
                      <a:pt x="210" y="42"/>
                    </a:lnTo>
                    <a:lnTo>
                      <a:pt x="200" y="38"/>
                    </a:lnTo>
                    <a:lnTo>
                      <a:pt x="200"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22" name="Freeform 72">
                <a:extLst>
                  <a:ext uri="{FF2B5EF4-FFF2-40B4-BE49-F238E27FC236}">
                    <a16:creationId xmlns:a16="http://schemas.microsoft.com/office/drawing/2014/main" id="{C66D2D1D-2423-4A06-9C5E-A126D22DA65F}"/>
                  </a:ext>
                </a:extLst>
              </p:cNvPr>
              <p:cNvSpPr>
                <a:spLocks/>
              </p:cNvSpPr>
              <p:nvPr/>
            </p:nvSpPr>
            <p:spPr bwMode="auto">
              <a:xfrm>
                <a:off x="4810125" y="882650"/>
                <a:ext cx="41275" cy="120650"/>
              </a:xfrm>
              <a:custGeom>
                <a:avLst/>
                <a:gdLst/>
                <a:ahLst/>
                <a:cxnLst>
                  <a:cxn ang="0">
                    <a:pos x="14" y="0"/>
                  </a:cxn>
                  <a:cxn ang="0">
                    <a:pos x="14" y="0"/>
                  </a:cxn>
                  <a:cxn ang="0">
                    <a:pos x="8" y="0"/>
                  </a:cxn>
                  <a:cxn ang="0">
                    <a:pos x="4" y="4"/>
                  </a:cxn>
                  <a:cxn ang="0">
                    <a:pos x="2" y="6"/>
                  </a:cxn>
                  <a:cxn ang="0">
                    <a:pos x="0" y="12"/>
                  </a:cxn>
                  <a:cxn ang="0">
                    <a:pos x="0" y="38"/>
                  </a:cxn>
                  <a:cxn ang="0">
                    <a:pos x="0" y="64"/>
                  </a:cxn>
                  <a:cxn ang="0">
                    <a:pos x="0" y="64"/>
                  </a:cxn>
                  <a:cxn ang="0">
                    <a:pos x="2" y="68"/>
                  </a:cxn>
                  <a:cxn ang="0">
                    <a:pos x="4" y="72"/>
                  </a:cxn>
                  <a:cxn ang="0">
                    <a:pos x="8" y="74"/>
                  </a:cxn>
                  <a:cxn ang="0">
                    <a:pos x="14" y="76"/>
                  </a:cxn>
                  <a:cxn ang="0">
                    <a:pos x="14" y="76"/>
                  </a:cxn>
                  <a:cxn ang="0">
                    <a:pos x="18" y="74"/>
                  </a:cxn>
                  <a:cxn ang="0">
                    <a:pos x="22" y="72"/>
                  </a:cxn>
                  <a:cxn ang="0">
                    <a:pos x="26" y="68"/>
                  </a:cxn>
                  <a:cxn ang="0">
                    <a:pos x="26" y="64"/>
                  </a:cxn>
                  <a:cxn ang="0">
                    <a:pos x="26" y="38"/>
                  </a:cxn>
                  <a:cxn ang="0">
                    <a:pos x="26" y="12"/>
                  </a:cxn>
                  <a:cxn ang="0">
                    <a:pos x="26" y="12"/>
                  </a:cxn>
                  <a:cxn ang="0">
                    <a:pos x="26" y="6"/>
                  </a:cxn>
                  <a:cxn ang="0">
                    <a:pos x="22" y="4"/>
                  </a:cxn>
                  <a:cxn ang="0">
                    <a:pos x="18" y="0"/>
                  </a:cxn>
                  <a:cxn ang="0">
                    <a:pos x="14" y="0"/>
                  </a:cxn>
                  <a:cxn ang="0">
                    <a:pos x="14" y="0"/>
                  </a:cxn>
                </a:cxnLst>
                <a:rect l="0" t="0" r="r" b="b"/>
                <a:pathLst>
                  <a:path w="26" h="76">
                    <a:moveTo>
                      <a:pt x="14" y="0"/>
                    </a:moveTo>
                    <a:lnTo>
                      <a:pt x="14" y="0"/>
                    </a:lnTo>
                    <a:lnTo>
                      <a:pt x="8" y="0"/>
                    </a:lnTo>
                    <a:lnTo>
                      <a:pt x="4" y="4"/>
                    </a:lnTo>
                    <a:lnTo>
                      <a:pt x="2" y="6"/>
                    </a:lnTo>
                    <a:lnTo>
                      <a:pt x="0" y="12"/>
                    </a:lnTo>
                    <a:lnTo>
                      <a:pt x="0" y="38"/>
                    </a:lnTo>
                    <a:lnTo>
                      <a:pt x="0" y="64"/>
                    </a:lnTo>
                    <a:lnTo>
                      <a:pt x="0" y="64"/>
                    </a:lnTo>
                    <a:lnTo>
                      <a:pt x="2" y="68"/>
                    </a:lnTo>
                    <a:lnTo>
                      <a:pt x="4" y="72"/>
                    </a:lnTo>
                    <a:lnTo>
                      <a:pt x="8" y="74"/>
                    </a:lnTo>
                    <a:lnTo>
                      <a:pt x="14" y="76"/>
                    </a:lnTo>
                    <a:lnTo>
                      <a:pt x="14" y="76"/>
                    </a:lnTo>
                    <a:lnTo>
                      <a:pt x="18" y="74"/>
                    </a:lnTo>
                    <a:lnTo>
                      <a:pt x="22" y="72"/>
                    </a:lnTo>
                    <a:lnTo>
                      <a:pt x="26" y="68"/>
                    </a:lnTo>
                    <a:lnTo>
                      <a:pt x="26" y="64"/>
                    </a:lnTo>
                    <a:lnTo>
                      <a:pt x="26" y="38"/>
                    </a:lnTo>
                    <a:lnTo>
                      <a:pt x="26" y="12"/>
                    </a:lnTo>
                    <a:lnTo>
                      <a:pt x="26" y="12"/>
                    </a:lnTo>
                    <a:lnTo>
                      <a:pt x="26" y="6"/>
                    </a:lnTo>
                    <a:lnTo>
                      <a:pt x="22" y="4"/>
                    </a:lnTo>
                    <a:lnTo>
                      <a:pt x="18"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23" name="Freeform 73">
                <a:extLst>
                  <a:ext uri="{FF2B5EF4-FFF2-40B4-BE49-F238E27FC236}">
                    <a16:creationId xmlns:a16="http://schemas.microsoft.com/office/drawing/2014/main" id="{84C3367D-E554-4557-99DC-0C8FD737FD53}"/>
                  </a:ext>
                </a:extLst>
              </p:cNvPr>
              <p:cNvSpPr>
                <a:spLocks/>
              </p:cNvSpPr>
              <p:nvPr/>
            </p:nvSpPr>
            <p:spPr bwMode="auto">
              <a:xfrm>
                <a:off x="5010150" y="946150"/>
                <a:ext cx="79375" cy="107950"/>
              </a:xfrm>
              <a:custGeom>
                <a:avLst/>
                <a:gdLst/>
                <a:ahLst/>
                <a:cxnLst>
                  <a:cxn ang="0">
                    <a:pos x="44" y="2"/>
                  </a:cxn>
                  <a:cxn ang="0">
                    <a:pos x="44" y="2"/>
                  </a:cxn>
                  <a:cxn ang="0">
                    <a:pos x="40" y="0"/>
                  </a:cxn>
                  <a:cxn ang="0">
                    <a:pos x="34" y="0"/>
                  </a:cxn>
                  <a:cxn ang="0">
                    <a:pos x="30" y="2"/>
                  </a:cxn>
                  <a:cxn ang="0">
                    <a:pos x="28" y="6"/>
                  </a:cxn>
                  <a:cxn ang="0">
                    <a:pos x="14" y="28"/>
                  </a:cxn>
                  <a:cxn ang="0">
                    <a:pos x="2" y="50"/>
                  </a:cxn>
                  <a:cxn ang="0">
                    <a:pos x="2" y="50"/>
                  </a:cxn>
                  <a:cxn ang="0">
                    <a:pos x="0" y="56"/>
                  </a:cxn>
                  <a:cxn ang="0">
                    <a:pos x="0" y="60"/>
                  </a:cxn>
                  <a:cxn ang="0">
                    <a:pos x="2" y="64"/>
                  </a:cxn>
                  <a:cxn ang="0">
                    <a:pos x="6" y="68"/>
                  </a:cxn>
                  <a:cxn ang="0">
                    <a:pos x="6" y="68"/>
                  </a:cxn>
                  <a:cxn ang="0">
                    <a:pos x="12" y="68"/>
                  </a:cxn>
                  <a:cxn ang="0">
                    <a:pos x="16" y="68"/>
                  </a:cxn>
                  <a:cxn ang="0">
                    <a:pos x="20" y="66"/>
                  </a:cxn>
                  <a:cxn ang="0">
                    <a:pos x="24" y="64"/>
                  </a:cxn>
                  <a:cxn ang="0">
                    <a:pos x="36" y="40"/>
                  </a:cxn>
                  <a:cxn ang="0">
                    <a:pos x="50" y="18"/>
                  </a:cxn>
                  <a:cxn ang="0">
                    <a:pos x="50" y="18"/>
                  </a:cxn>
                  <a:cxn ang="0">
                    <a:pos x="50" y="14"/>
                  </a:cxn>
                  <a:cxn ang="0">
                    <a:pos x="50" y="10"/>
                  </a:cxn>
                  <a:cxn ang="0">
                    <a:pos x="48" y="6"/>
                  </a:cxn>
                  <a:cxn ang="0">
                    <a:pos x="44" y="2"/>
                  </a:cxn>
                  <a:cxn ang="0">
                    <a:pos x="44" y="2"/>
                  </a:cxn>
                </a:cxnLst>
                <a:rect l="0" t="0" r="r" b="b"/>
                <a:pathLst>
                  <a:path w="50" h="68">
                    <a:moveTo>
                      <a:pt x="44" y="2"/>
                    </a:moveTo>
                    <a:lnTo>
                      <a:pt x="44" y="2"/>
                    </a:lnTo>
                    <a:lnTo>
                      <a:pt x="40" y="0"/>
                    </a:lnTo>
                    <a:lnTo>
                      <a:pt x="34" y="0"/>
                    </a:lnTo>
                    <a:lnTo>
                      <a:pt x="30" y="2"/>
                    </a:lnTo>
                    <a:lnTo>
                      <a:pt x="28" y="6"/>
                    </a:lnTo>
                    <a:lnTo>
                      <a:pt x="14" y="28"/>
                    </a:lnTo>
                    <a:lnTo>
                      <a:pt x="2" y="50"/>
                    </a:lnTo>
                    <a:lnTo>
                      <a:pt x="2" y="50"/>
                    </a:lnTo>
                    <a:lnTo>
                      <a:pt x="0" y="56"/>
                    </a:lnTo>
                    <a:lnTo>
                      <a:pt x="0" y="60"/>
                    </a:lnTo>
                    <a:lnTo>
                      <a:pt x="2" y="64"/>
                    </a:lnTo>
                    <a:lnTo>
                      <a:pt x="6" y="68"/>
                    </a:lnTo>
                    <a:lnTo>
                      <a:pt x="6" y="68"/>
                    </a:lnTo>
                    <a:lnTo>
                      <a:pt x="12" y="68"/>
                    </a:lnTo>
                    <a:lnTo>
                      <a:pt x="16" y="68"/>
                    </a:lnTo>
                    <a:lnTo>
                      <a:pt x="20" y="66"/>
                    </a:lnTo>
                    <a:lnTo>
                      <a:pt x="24" y="64"/>
                    </a:lnTo>
                    <a:lnTo>
                      <a:pt x="36" y="40"/>
                    </a:lnTo>
                    <a:lnTo>
                      <a:pt x="50" y="18"/>
                    </a:lnTo>
                    <a:lnTo>
                      <a:pt x="50" y="18"/>
                    </a:lnTo>
                    <a:lnTo>
                      <a:pt x="50" y="14"/>
                    </a:lnTo>
                    <a:lnTo>
                      <a:pt x="50" y="10"/>
                    </a:lnTo>
                    <a:lnTo>
                      <a:pt x="48" y="6"/>
                    </a:lnTo>
                    <a:lnTo>
                      <a:pt x="44" y="2"/>
                    </a:lnTo>
                    <a:lnTo>
                      <a:pt x="4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24" name="Freeform 74">
                <a:extLst>
                  <a:ext uri="{FF2B5EF4-FFF2-40B4-BE49-F238E27FC236}">
                    <a16:creationId xmlns:a16="http://schemas.microsoft.com/office/drawing/2014/main" id="{AE2613AC-2F22-45DE-831B-C07DFE4D3305}"/>
                  </a:ext>
                </a:extLst>
              </p:cNvPr>
              <p:cNvSpPr>
                <a:spLocks/>
              </p:cNvSpPr>
              <p:nvPr/>
            </p:nvSpPr>
            <p:spPr bwMode="auto">
              <a:xfrm>
                <a:off x="5156200" y="1120775"/>
                <a:ext cx="107950" cy="79375"/>
              </a:xfrm>
              <a:custGeom>
                <a:avLst/>
                <a:gdLst/>
                <a:ahLst/>
                <a:cxnLst>
                  <a:cxn ang="0">
                    <a:pos x="68" y="6"/>
                  </a:cxn>
                  <a:cxn ang="0">
                    <a:pos x="68" y="6"/>
                  </a:cxn>
                  <a:cxn ang="0">
                    <a:pos x="64" y="2"/>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6" y="48"/>
                  </a:cxn>
                  <a:cxn ang="0">
                    <a:pos x="10" y="50"/>
                  </a:cxn>
                  <a:cxn ang="0">
                    <a:pos x="14" y="50"/>
                  </a:cxn>
                  <a:cxn ang="0">
                    <a:pos x="18" y="50"/>
                  </a:cxn>
                  <a:cxn ang="0">
                    <a:pos x="40" y="36"/>
                  </a:cxn>
                  <a:cxn ang="0">
                    <a:pos x="64" y="24"/>
                  </a:cxn>
                  <a:cxn ang="0">
                    <a:pos x="64" y="24"/>
                  </a:cxn>
                  <a:cxn ang="0">
                    <a:pos x="66" y="20"/>
                  </a:cxn>
                  <a:cxn ang="0">
                    <a:pos x="68" y="16"/>
                  </a:cxn>
                  <a:cxn ang="0">
                    <a:pos x="68" y="12"/>
                  </a:cxn>
                  <a:cxn ang="0">
                    <a:pos x="68" y="6"/>
                  </a:cxn>
                  <a:cxn ang="0">
                    <a:pos x="68" y="6"/>
                  </a:cxn>
                </a:cxnLst>
                <a:rect l="0" t="0" r="r" b="b"/>
                <a:pathLst>
                  <a:path w="68" h="50">
                    <a:moveTo>
                      <a:pt x="68" y="6"/>
                    </a:moveTo>
                    <a:lnTo>
                      <a:pt x="68" y="6"/>
                    </a:lnTo>
                    <a:lnTo>
                      <a:pt x="64" y="2"/>
                    </a:lnTo>
                    <a:lnTo>
                      <a:pt x="60" y="0"/>
                    </a:lnTo>
                    <a:lnTo>
                      <a:pt x="56" y="0"/>
                    </a:lnTo>
                    <a:lnTo>
                      <a:pt x="50" y="2"/>
                    </a:lnTo>
                    <a:lnTo>
                      <a:pt x="28" y="14"/>
                    </a:lnTo>
                    <a:lnTo>
                      <a:pt x="6" y="28"/>
                    </a:lnTo>
                    <a:lnTo>
                      <a:pt x="6" y="28"/>
                    </a:lnTo>
                    <a:lnTo>
                      <a:pt x="2" y="30"/>
                    </a:lnTo>
                    <a:lnTo>
                      <a:pt x="0" y="36"/>
                    </a:lnTo>
                    <a:lnTo>
                      <a:pt x="0" y="40"/>
                    </a:lnTo>
                    <a:lnTo>
                      <a:pt x="2" y="44"/>
                    </a:lnTo>
                    <a:lnTo>
                      <a:pt x="2" y="44"/>
                    </a:lnTo>
                    <a:lnTo>
                      <a:pt x="6" y="48"/>
                    </a:lnTo>
                    <a:lnTo>
                      <a:pt x="10" y="50"/>
                    </a:lnTo>
                    <a:lnTo>
                      <a:pt x="14" y="50"/>
                    </a:lnTo>
                    <a:lnTo>
                      <a:pt x="18" y="50"/>
                    </a:lnTo>
                    <a:lnTo>
                      <a:pt x="40" y="36"/>
                    </a:lnTo>
                    <a:lnTo>
                      <a:pt x="64" y="24"/>
                    </a:lnTo>
                    <a:lnTo>
                      <a:pt x="64" y="24"/>
                    </a:lnTo>
                    <a:lnTo>
                      <a:pt x="66" y="20"/>
                    </a:lnTo>
                    <a:lnTo>
                      <a:pt x="68" y="16"/>
                    </a:lnTo>
                    <a:lnTo>
                      <a:pt x="68" y="12"/>
                    </a:lnTo>
                    <a:lnTo>
                      <a:pt x="68" y="6"/>
                    </a:lnTo>
                    <a:lnTo>
                      <a:pt x="68"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25" name="Freeform 75">
                <a:extLst>
                  <a:ext uri="{FF2B5EF4-FFF2-40B4-BE49-F238E27FC236}">
                    <a16:creationId xmlns:a16="http://schemas.microsoft.com/office/drawing/2014/main" id="{E8DC8FB4-FE03-41D4-820D-5E9E02130E18}"/>
                  </a:ext>
                </a:extLst>
              </p:cNvPr>
              <p:cNvSpPr>
                <a:spLocks/>
              </p:cNvSpPr>
              <p:nvPr/>
            </p:nvSpPr>
            <p:spPr bwMode="auto">
              <a:xfrm>
                <a:off x="52101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26" name="Freeform 76">
                <a:extLst>
                  <a:ext uri="{FF2B5EF4-FFF2-40B4-BE49-F238E27FC236}">
                    <a16:creationId xmlns:a16="http://schemas.microsoft.com/office/drawing/2014/main" id="{76F996AB-012A-49AB-93F0-DCEBAEBC4289}"/>
                  </a:ext>
                </a:extLst>
              </p:cNvPr>
              <p:cNvSpPr>
                <a:spLocks/>
              </p:cNvSpPr>
              <p:nvPr/>
            </p:nvSpPr>
            <p:spPr bwMode="auto">
              <a:xfrm>
                <a:off x="5156200" y="1558925"/>
                <a:ext cx="107950" cy="79375"/>
              </a:xfrm>
              <a:custGeom>
                <a:avLst/>
                <a:gdLst/>
                <a:ahLst/>
                <a:cxnLst>
                  <a:cxn ang="0">
                    <a:pos x="64" y="28"/>
                  </a:cxn>
                  <a:cxn ang="0">
                    <a:pos x="40" y="14"/>
                  </a:cxn>
                  <a:cxn ang="0">
                    <a:pos x="18" y="2"/>
                  </a:cxn>
                  <a:cxn ang="0">
                    <a:pos x="18" y="2"/>
                  </a:cxn>
                  <a:cxn ang="0">
                    <a:pos x="14" y="0"/>
                  </a:cxn>
                  <a:cxn ang="0">
                    <a:pos x="10" y="0"/>
                  </a:cxn>
                  <a:cxn ang="0">
                    <a:pos x="6" y="4"/>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8" y="44"/>
                  </a:cxn>
                  <a:cxn ang="0">
                    <a:pos x="68"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6" y="4"/>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8" y="44"/>
                    </a:lnTo>
                    <a:lnTo>
                      <a:pt x="68" y="44"/>
                    </a:lnTo>
                    <a:lnTo>
                      <a:pt x="68" y="40"/>
                    </a:lnTo>
                    <a:lnTo>
                      <a:pt x="68" y="36"/>
                    </a:lnTo>
                    <a:lnTo>
                      <a:pt x="66" y="30"/>
                    </a:lnTo>
                    <a:lnTo>
                      <a:pt x="64" y="28"/>
                    </a:lnTo>
                    <a:lnTo>
                      <a:pt x="64"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27" name="Freeform 77">
                <a:extLst>
                  <a:ext uri="{FF2B5EF4-FFF2-40B4-BE49-F238E27FC236}">
                    <a16:creationId xmlns:a16="http://schemas.microsoft.com/office/drawing/2014/main" id="{FE3BE7F3-6617-46DC-987A-DC2A69976988}"/>
                  </a:ext>
                </a:extLst>
              </p:cNvPr>
              <p:cNvSpPr>
                <a:spLocks/>
              </p:cNvSpPr>
              <p:nvPr/>
            </p:nvSpPr>
            <p:spPr bwMode="auto">
              <a:xfrm>
                <a:off x="4572000" y="946150"/>
                <a:ext cx="79375" cy="107950"/>
              </a:xfrm>
              <a:custGeom>
                <a:avLst/>
                <a:gdLst/>
                <a:ahLst/>
                <a:cxnLst>
                  <a:cxn ang="0">
                    <a:pos x="50" y="50"/>
                  </a:cxn>
                  <a:cxn ang="0">
                    <a:pos x="36" y="28"/>
                  </a:cxn>
                  <a:cxn ang="0">
                    <a:pos x="24" y="6"/>
                  </a:cxn>
                  <a:cxn ang="0">
                    <a:pos x="24" y="6"/>
                  </a:cxn>
                  <a:cxn ang="0">
                    <a:pos x="20" y="2"/>
                  </a:cxn>
                  <a:cxn ang="0">
                    <a:pos x="16" y="0"/>
                  </a:cxn>
                  <a:cxn ang="0">
                    <a:pos x="12" y="0"/>
                  </a:cxn>
                  <a:cxn ang="0">
                    <a:pos x="6" y="2"/>
                  </a:cxn>
                  <a:cxn ang="0">
                    <a:pos x="6" y="2"/>
                  </a:cxn>
                  <a:cxn ang="0">
                    <a:pos x="2" y="6"/>
                  </a:cxn>
                  <a:cxn ang="0">
                    <a:pos x="0" y="10"/>
                  </a:cxn>
                  <a:cxn ang="0">
                    <a:pos x="0" y="14"/>
                  </a:cxn>
                  <a:cxn ang="0">
                    <a:pos x="2" y="18"/>
                  </a:cxn>
                  <a:cxn ang="0">
                    <a:pos x="14" y="40"/>
                  </a:cxn>
                  <a:cxn ang="0">
                    <a:pos x="28" y="64"/>
                  </a:cxn>
                  <a:cxn ang="0">
                    <a:pos x="28" y="64"/>
                  </a:cxn>
                  <a:cxn ang="0">
                    <a:pos x="30" y="66"/>
                  </a:cxn>
                  <a:cxn ang="0">
                    <a:pos x="34" y="68"/>
                  </a:cxn>
                  <a:cxn ang="0">
                    <a:pos x="40" y="68"/>
                  </a:cxn>
                  <a:cxn ang="0">
                    <a:pos x="44" y="68"/>
                  </a:cxn>
                  <a:cxn ang="0">
                    <a:pos x="44" y="68"/>
                  </a:cxn>
                  <a:cxn ang="0">
                    <a:pos x="48" y="64"/>
                  </a:cxn>
                  <a:cxn ang="0">
                    <a:pos x="50" y="60"/>
                  </a:cxn>
                  <a:cxn ang="0">
                    <a:pos x="50" y="56"/>
                  </a:cxn>
                  <a:cxn ang="0">
                    <a:pos x="50" y="50"/>
                  </a:cxn>
                  <a:cxn ang="0">
                    <a:pos x="50" y="50"/>
                  </a:cxn>
                </a:cxnLst>
                <a:rect l="0" t="0" r="r" b="b"/>
                <a:pathLst>
                  <a:path w="50" h="68">
                    <a:moveTo>
                      <a:pt x="50" y="50"/>
                    </a:moveTo>
                    <a:lnTo>
                      <a:pt x="36" y="28"/>
                    </a:lnTo>
                    <a:lnTo>
                      <a:pt x="24" y="6"/>
                    </a:lnTo>
                    <a:lnTo>
                      <a:pt x="24" y="6"/>
                    </a:lnTo>
                    <a:lnTo>
                      <a:pt x="20" y="2"/>
                    </a:lnTo>
                    <a:lnTo>
                      <a:pt x="16" y="0"/>
                    </a:lnTo>
                    <a:lnTo>
                      <a:pt x="12" y="0"/>
                    </a:lnTo>
                    <a:lnTo>
                      <a:pt x="6" y="2"/>
                    </a:lnTo>
                    <a:lnTo>
                      <a:pt x="6" y="2"/>
                    </a:lnTo>
                    <a:lnTo>
                      <a:pt x="2" y="6"/>
                    </a:lnTo>
                    <a:lnTo>
                      <a:pt x="0" y="10"/>
                    </a:lnTo>
                    <a:lnTo>
                      <a:pt x="0" y="14"/>
                    </a:lnTo>
                    <a:lnTo>
                      <a:pt x="2" y="18"/>
                    </a:lnTo>
                    <a:lnTo>
                      <a:pt x="14" y="40"/>
                    </a:lnTo>
                    <a:lnTo>
                      <a:pt x="28" y="64"/>
                    </a:lnTo>
                    <a:lnTo>
                      <a:pt x="28" y="64"/>
                    </a:lnTo>
                    <a:lnTo>
                      <a:pt x="30" y="66"/>
                    </a:lnTo>
                    <a:lnTo>
                      <a:pt x="34" y="68"/>
                    </a:lnTo>
                    <a:lnTo>
                      <a:pt x="40" y="68"/>
                    </a:lnTo>
                    <a:lnTo>
                      <a:pt x="44" y="68"/>
                    </a:lnTo>
                    <a:lnTo>
                      <a:pt x="44" y="68"/>
                    </a:lnTo>
                    <a:lnTo>
                      <a:pt x="48" y="64"/>
                    </a:lnTo>
                    <a:lnTo>
                      <a:pt x="50" y="60"/>
                    </a:lnTo>
                    <a:lnTo>
                      <a:pt x="50" y="56"/>
                    </a:lnTo>
                    <a:lnTo>
                      <a:pt x="50" y="50"/>
                    </a:lnTo>
                    <a:lnTo>
                      <a:pt x="5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28" name="Freeform 78">
                <a:extLst>
                  <a:ext uri="{FF2B5EF4-FFF2-40B4-BE49-F238E27FC236}">
                    <a16:creationId xmlns:a16="http://schemas.microsoft.com/office/drawing/2014/main" id="{3C26DD6F-EB09-4E8C-B836-9E7CF4F12022}"/>
                  </a:ext>
                </a:extLst>
              </p:cNvPr>
              <p:cNvSpPr>
                <a:spLocks/>
              </p:cNvSpPr>
              <p:nvPr/>
            </p:nvSpPr>
            <p:spPr bwMode="auto">
              <a:xfrm>
                <a:off x="4397375" y="1120775"/>
                <a:ext cx="107950" cy="79375"/>
              </a:xfrm>
              <a:custGeom>
                <a:avLst/>
                <a:gdLst/>
                <a:ahLst/>
                <a:cxnLst>
                  <a:cxn ang="0">
                    <a:pos x="64" y="28"/>
                  </a:cxn>
                  <a:cxn ang="0">
                    <a:pos x="40" y="14"/>
                  </a:cxn>
                  <a:cxn ang="0">
                    <a:pos x="18" y="2"/>
                  </a:cxn>
                  <a:cxn ang="0">
                    <a:pos x="18" y="2"/>
                  </a:cxn>
                  <a:cxn ang="0">
                    <a:pos x="14" y="0"/>
                  </a:cxn>
                  <a:cxn ang="0">
                    <a:pos x="10" y="0"/>
                  </a:cxn>
                  <a:cxn ang="0">
                    <a:pos x="4" y="2"/>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6" y="44"/>
                  </a:cxn>
                  <a:cxn ang="0">
                    <a:pos x="66"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4" y="2"/>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6" y="44"/>
                    </a:lnTo>
                    <a:lnTo>
                      <a:pt x="66" y="44"/>
                    </a:lnTo>
                    <a:lnTo>
                      <a:pt x="68" y="40"/>
                    </a:lnTo>
                    <a:lnTo>
                      <a:pt x="68" y="36"/>
                    </a:lnTo>
                    <a:lnTo>
                      <a:pt x="66" y="30"/>
                    </a:lnTo>
                    <a:lnTo>
                      <a:pt x="64" y="28"/>
                    </a:lnTo>
                    <a:lnTo>
                      <a:pt x="64"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29" name="Freeform 79">
                <a:extLst>
                  <a:ext uri="{FF2B5EF4-FFF2-40B4-BE49-F238E27FC236}">
                    <a16:creationId xmlns:a16="http://schemas.microsoft.com/office/drawing/2014/main" id="{0332B632-D7C1-4989-8600-BDDCD9A146B1}"/>
                  </a:ext>
                </a:extLst>
              </p:cNvPr>
              <p:cNvSpPr>
                <a:spLocks/>
              </p:cNvSpPr>
              <p:nvPr/>
            </p:nvSpPr>
            <p:spPr bwMode="auto">
              <a:xfrm>
                <a:off x="43338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sp>
            <p:nvSpPr>
              <p:cNvPr id="30" name="Freeform 80">
                <a:extLst>
                  <a:ext uri="{FF2B5EF4-FFF2-40B4-BE49-F238E27FC236}">
                    <a16:creationId xmlns:a16="http://schemas.microsoft.com/office/drawing/2014/main" id="{F395E21D-012F-4F7B-AFC2-13A3CA043A55}"/>
                  </a:ext>
                </a:extLst>
              </p:cNvPr>
              <p:cNvSpPr>
                <a:spLocks/>
              </p:cNvSpPr>
              <p:nvPr/>
            </p:nvSpPr>
            <p:spPr bwMode="auto">
              <a:xfrm>
                <a:off x="4397375" y="1558925"/>
                <a:ext cx="107950" cy="79375"/>
              </a:xfrm>
              <a:custGeom>
                <a:avLst/>
                <a:gdLst/>
                <a:ahLst/>
                <a:cxnLst>
                  <a:cxn ang="0">
                    <a:pos x="66" y="6"/>
                  </a:cxn>
                  <a:cxn ang="0">
                    <a:pos x="66" y="6"/>
                  </a:cxn>
                  <a:cxn ang="0">
                    <a:pos x="64" y="4"/>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4" y="48"/>
                  </a:cxn>
                  <a:cxn ang="0">
                    <a:pos x="10" y="50"/>
                  </a:cxn>
                  <a:cxn ang="0">
                    <a:pos x="14" y="50"/>
                  </a:cxn>
                  <a:cxn ang="0">
                    <a:pos x="18" y="50"/>
                  </a:cxn>
                  <a:cxn ang="0">
                    <a:pos x="40" y="36"/>
                  </a:cxn>
                  <a:cxn ang="0">
                    <a:pos x="64" y="24"/>
                  </a:cxn>
                  <a:cxn ang="0">
                    <a:pos x="64" y="24"/>
                  </a:cxn>
                  <a:cxn ang="0">
                    <a:pos x="66" y="20"/>
                  </a:cxn>
                  <a:cxn ang="0">
                    <a:pos x="68" y="16"/>
                  </a:cxn>
                  <a:cxn ang="0">
                    <a:pos x="68" y="12"/>
                  </a:cxn>
                  <a:cxn ang="0">
                    <a:pos x="66" y="6"/>
                  </a:cxn>
                  <a:cxn ang="0">
                    <a:pos x="66" y="6"/>
                  </a:cxn>
                </a:cxnLst>
                <a:rect l="0" t="0" r="r" b="b"/>
                <a:pathLst>
                  <a:path w="68" h="50">
                    <a:moveTo>
                      <a:pt x="66" y="6"/>
                    </a:moveTo>
                    <a:lnTo>
                      <a:pt x="66" y="6"/>
                    </a:lnTo>
                    <a:lnTo>
                      <a:pt x="64" y="4"/>
                    </a:lnTo>
                    <a:lnTo>
                      <a:pt x="60" y="0"/>
                    </a:lnTo>
                    <a:lnTo>
                      <a:pt x="56" y="0"/>
                    </a:lnTo>
                    <a:lnTo>
                      <a:pt x="50" y="2"/>
                    </a:lnTo>
                    <a:lnTo>
                      <a:pt x="28" y="14"/>
                    </a:lnTo>
                    <a:lnTo>
                      <a:pt x="6" y="28"/>
                    </a:lnTo>
                    <a:lnTo>
                      <a:pt x="6" y="28"/>
                    </a:lnTo>
                    <a:lnTo>
                      <a:pt x="2" y="30"/>
                    </a:lnTo>
                    <a:lnTo>
                      <a:pt x="0" y="36"/>
                    </a:lnTo>
                    <a:lnTo>
                      <a:pt x="0" y="40"/>
                    </a:lnTo>
                    <a:lnTo>
                      <a:pt x="2" y="44"/>
                    </a:lnTo>
                    <a:lnTo>
                      <a:pt x="2" y="44"/>
                    </a:lnTo>
                    <a:lnTo>
                      <a:pt x="4" y="48"/>
                    </a:lnTo>
                    <a:lnTo>
                      <a:pt x="10" y="50"/>
                    </a:lnTo>
                    <a:lnTo>
                      <a:pt x="14" y="50"/>
                    </a:lnTo>
                    <a:lnTo>
                      <a:pt x="18" y="50"/>
                    </a:lnTo>
                    <a:lnTo>
                      <a:pt x="40" y="36"/>
                    </a:lnTo>
                    <a:lnTo>
                      <a:pt x="64" y="24"/>
                    </a:lnTo>
                    <a:lnTo>
                      <a:pt x="64" y="24"/>
                    </a:lnTo>
                    <a:lnTo>
                      <a:pt x="66" y="20"/>
                    </a:lnTo>
                    <a:lnTo>
                      <a:pt x="68" y="16"/>
                    </a:lnTo>
                    <a:lnTo>
                      <a:pt x="68" y="12"/>
                    </a:lnTo>
                    <a:lnTo>
                      <a:pt x="66" y="6"/>
                    </a:lnTo>
                    <a:lnTo>
                      <a:pt x="66"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solidFill>
                    <a:schemeClr val="bg1"/>
                  </a:solidFill>
                  <a:latin typeface="思源黑体 CN Medium" panose="020B0600000000000000" pitchFamily="34" charset="-122"/>
                  <a:ea typeface="思源黑体 CN Medium" panose="020B0600000000000000" pitchFamily="34" charset="-122"/>
                </a:endParaRPr>
              </a:p>
            </p:txBody>
          </p:sp>
        </p:grpSp>
        <p:sp>
          <p:nvSpPr>
            <p:cNvPr id="31" name="TextBox 18">
              <a:extLst>
                <a:ext uri="{FF2B5EF4-FFF2-40B4-BE49-F238E27FC236}">
                  <a16:creationId xmlns:a16="http://schemas.microsoft.com/office/drawing/2014/main" id="{207DB75C-6F2C-4273-B402-D04E571835C7}"/>
                </a:ext>
              </a:extLst>
            </p:cNvPr>
            <p:cNvSpPr txBox="1">
              <a:spLocks noChangeArrowheads="1"/>
            </p:cNvSpPr>
            <p:nvPr/>
          </p:nvSpPr>
          <p:spPr bwMode="auto">
            <a:xfrm>
              <a:off x="4496746" y="1746100"/>
              <a:ext cx="4507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base" hangingPunct="1">
                <a:spcBef>
                  <a:spcPct val="0"/>
                </a:spcBef>
                <a:spcAft>
                  <a:spcPct val="0"/>
                </a:spcAft>
              </a:pPr>
              <a:r>
                <a:rPr lang="en-US" altLang="zh-CN" sz="3200" b="1" dirty="0">
                  <a:solidFill>
                    <a:schemeClr val="bg1"/>
                  </a:solidFill>
                  <a:latin typeface="思源黑体 CN Medium" panose="020B0600000000000000" pitchFamily="34" charset="-122"/>
                  <a:ea typeface="思源黑体 CN Medium" panose="020B0600000000000000" pitchFamily="34" charset="-122"/>
                </a:rPr>
                <a:t>A</a:t>
              </a:r>
              <a:endParaRPr lang="zh-CN" altLang="en-US" sz="3200" b="1" dirty="0">
                <a:solidFill>
                  <a:schemeClr val="bg1"/>
                </a:solidFill>
                <a:latin typeface="思源黑体 CN Medium" panose="020B0600000000000000" pitchFamily="34" charset="-122"/>
                <a:ea typeface="思源黑体 CN Medium" panose="020B0600000000000000" pitchFamily="34" charset="-122"/>
              </a:endParaRPr>
            </a:p>
          </p:txBody>
        </p:sp>
        <p:sp>
          <p:nvSpPr>
            <p:cNvPr id="32" name="TextBox 18">
              <a:extLst>
                <a:ext uri="{FF2B5EF4-FFF2-40B4-BE49-F238E27FC236}">
                  <a16:creationId xmlns:a16="http://schemas.microsoft.com/office/drawing/2014/main" id="{D9F566FD-6935-47A4-A993-1465EFD4C732}"/>
                </a:ext>
              </a:extLst>
            </p:cNvPr>
            <p:cNvSpPr txBox="1">
              <a:spLocks noChangeArrowheads="1"/>
            </p:cNvSpPr>
            <p:nvPr/>
          </p:nvSpPr>
          <p:spPr bwMode="auto">
            <a:xfrm>
              <a:off x="7496561" y="1802959"/>
              <a:ext cx="470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base" hangingPunct="1">
                <a:spcBef>
                  <a:spcPct val="0"/>
                </a:spcBef>
                <a:spcAft>
                  <a:spcPct val="0"/>
                </a:spcAft>
              </a:pPr>
              <a:r>
                <a:rPr lang="en-US" altLang="zh-CN" sz="3200" b="1">
                  <a:solidFill>
                    <a:schemeClr val="bg1"/>
                  </a:solidFill>
                  <a:latin typeface="思源黑体 CN Medium" panose="020B0600000000000000" pitchFamily="34" charset="-122"/>
                  <a:ea typeface="思源黑体 CN Medium" panose="020B0600000000000000" pitchFamily="34" charset="-122"/>
                </a:rPr>
                <a:t>B</a:t>
              </a:r>
              <a:endParaRPr lang="zh-CN" altLang="en-US" sz="3200" b="1">
                <a:solidFill>
                  <a:schemeClr val="bg1"/>
                </a:solidFill>
                <a:latin typeface="思源黑体 CN Medium" panose="020B0600000000000000" pitchFamily="34" charset="-122"/>
                <a:ea typeface="思源黑体 CN Medium" panose="020B0600000000000000" pitchFamily="34" charset="-122"/>
              </a:endParaRPr>
            </a:p>
          </p:txBody>
        </p:sp>
        <p:sp>
          <p:nvSpPr>
            <p:cNvPr id="33" name="TextBox 18">
              <a:extLst>
                <a:ext uri="{FF2B5EF4-FFF2-40B4-BE49-F238E27FC236}">
                  <a16:creationId xmlns:a16="http://schemas.microsoft.com/office/drawing/2014/main" id="{1D9AD179-BFB2-40DA-A527-ED00504ACF86}"/>
                </a:ext>
              </a:extLst>
            </p:cNvPr>
            <p:cNvSpPr txBox="1">
              <a:spLocks noChangeArrowheads="1"/>
            </p:cNvSpPr>
            <p:nvPr/>
          </p:nvSpPr>
          <p:spPr bwMode="auto">
            <a:xfrm>
              <a:off x="7535774" y="4787089"/>
              <a:ext cx="4603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base" hangingPunct="1">
                <a:spcBef>
                  <a:spcPct val="0"/>
                </a:spcBef>
                <a:spcAft>
                  <a:spcPct val="0"/>
                </a:spcAft>
              </a:pPr>
              <a:r>
                <a:rPr lang="en-US" altLang="zh-CN" sz="3200" b="1" dirty="0">
                  <a:solidFill>
                    <a:schemeClr val="bg1"/>
                  </a:solidFill>
                  <a:latin typeface="思源黑体 CN Medium" panose="020B0600000000000000" pitchFamily="34" charset="-122"/>
                  <a:ea typeface="思源黑体 CN Medium" panose="020B0600000000000000" pitchFamily="34" charset="-122"/>
                </a:rPr>
                <a:t>C</a:t>
              </a:r>
              <a:endParaRPr lang="zh-CN" altLang="en-US" sz="3200" b="1" dirty="0">
                <a:solidFill>
                  <a:schemeClr val="bg1"/>
                </a:solidFill>
                <a:latin typeface="思源黑体 CN Medium" panose="020B0600000000000000" pitchFamily="34" charset="-122"/>
                <a:ea typeface="思源黑体 CN Medium" panose="020B0600000000000000" pitchFamily="34" charset="-122"/>
              </a:endParaRPr>
            </a:p>
          </p:txBody>
        </p:sp>
        <p:sp>
          <p:nvSpPr>
            <p:cNvPr id="34" name="TextBox 18">
              <a:extLst>
                <a:ext uri="{FF2B5EF4-FFF2-40B4-BE49-F238E27FC236}">
                  <a16:creationId xmlns:a16="http://schemas.microsoft.com/office/drawing/2014/main" id="{294187B8-F7C1-4238-9158-4A4E59774DBC}"/>
                </a:ext>
              </a:extLst>
            </p:cNvPr>
            <p:cNvSpPr txBox="1">
              <a:spLocks noChangeArrowheads="1"/>
            </p:cNvSpPr>
            <p:nvPr/>
          </p:nvSpPr>
          <p:spPr bwMode="auto">
            <a:xfrm>
              <a:off x="4506550" y="4802774"/>
              <a:ext cx="4828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base" hangingPunct="1">
                <a:spcBef>
                  <a:spcPct val="0"/>
                </a:spcBef>
                <a:spcAft>
                  <a:spcPct val="0"/>
                </a:spcAft>
              </a:pPr>
              <a:r>
                <a:rPr lang="en-US" altLang="zh-CN" sz="3200" b="1" dirty="0">
                  <a:solidFill>
                    <a:schemeClr val="bg1"/>
                  </a:solidFill>
                  <a:latin typeface="思源黑体 CN Medium" panose="020B0600000000000000" pitchFamily="34" charset="-122"/>
                  <a:ea typeface="思源黑体 CN Medium" panose="020B0600000000000000" pitchFamily="34" charset="-122"/>
                </a:rPr>
                <a:t>D</a:t>
              </a:r>
              <a:endParaRPr lang="zh-CN" altLang="en-US" sz="3200" b="1" dirty="0">
                <a:solidFill>
                  <a:schemeClr val="bg1"/>
                </a:solidFill>
                <a:latin typeface="思源黑体 CN Medium" panose="020B0600000000000000" pitchFamily="34" charset="-122"/>
                <a:ea typeface="思源黑体 CN Medium" panose="020B0600000000000000" pitchFamily="34" charset="-122"/>
              </a:endParaRPr>
            </a:p>
          </p:txBody>
        </p:sp>
      </p:grpSp>
      <p:sp>
        <p:nvSpPr>
          <p:cNvPr id="35" name="文本框 34">
            <a:extLst>
              <a:ext uri="{FF2B5EF4-FFF2-40B4-BE49-F238E27FC236}">
                <a16:creationId xmlns:a16="http://schemas.microsoft.com/office/drawing/2014/main" id="{F9288A36-EB81-46D5-A555-E9ECFF411EEC}"/>
              </a:ext>
            </a:extLst>
          </p:cNvPr>
          <p:cNvSpPr txBox="1"/>
          <p:nvPr/>
        </p:nvSpPr>
        <p:spPr>
          <a:xfrm>
            <a:off x="2009720" y="1738257"/>
            <a:ext cx="2299023" cy="400110"/>
          </a:xfrm>
          <a:prstGeom prst="rect">
            <a:avLst/>
          </a:prstGeom>
        </p:spPr>
        <p:txBody>
          <a:bodyPr wrap="square" rtlCol="0">
            <a:spAutoFit/>
          </a:bodyPr>
          <a:lstStyle/>
          <a:p>
            <a:pPr algn="just"/>
            <a:r>
              <a:rPr lang="zh-CN" altLang="en-US" sz="20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在此输入您的标题</a:t>
            </a:r>
          </a:p>
        </p:txBody>
      </p:sp>
      <p:sp>
        <p:nvSpPr>
          <p:cNvPr id="36" name="文本框 35">
            <a:extLst>
              <a:ext uri="{FF2B5EF4-FFF2-40B4-BE49-F238E27FC236}">
                <a16:creationId xmlns:a16="http://schemas.microsoft.com/office/drawing/2014/main" id="{526D4830-05C0-4DBE-A497-96BA1BBF63E9}"/>
              </a:ext>
            </a:extLst>
          </p:cNvPr>
          <p:cNvSpPr txBox="1"/>
          <p:nvPr/>
        </p:nvSpPr>
        <p:spPr>
          <a:xfrm>
            <a:off x="1346066" y="2180322"/>
            <a:ext cx="2856115" cy="946156"/>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r">
              <a:lnSpc>
                <a:spcPts val="2300"/>
              </a:lnSpc>
            </a:pPr>
            <a:r>
              <a:rPr lang="zh-CN" altLang="en-US" sz="14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zh-CN" altLang="en-US" sz="1400" dirty="0">
              <a:latin typeface="思源黑体 CN Medium" panose="020B0600000000000000" pitchFamily="34" charset="-122"/>
              <a:ea typeface="思源黑体 CN Medium" panose="020B0600000000000000" pitchFamily="34" charset="-122"/>
            </a:endParaRPr>
          </a:p>
        </p:txBody>
      </p:sp>
      <p:sp>
        <p:nvSpPr>
          <p:cNvPr id="37" name="文本框 36">
            <a:extLst>
              <a:ext uri="{FF2B5EF4-FFF2-40B4-BE49-F238E27FC236}">
                <a16:creationId xmlns:a16="http://schemas.microsoft.com/office/drawing/2014/main" id="{D9D27F9F-9EDA-41E5-BFEE-3A83EB8B4EBB}"/>
              </a:ext>
            </a:extLst>
          </p:cNvPr>
          <p:cNvSpPr txBox="1"/>
          <p:nvPr/>
        </p:nvSpPr>
        <p:spPr>
          <a:xfrm>
            <a:off x="8252124" y="1738257"/>
            <a:ext cx="2299023" cy="400110"/>
          </a:xfrm>
          <a:prstGeom prst="rect">
            <a:avLst/>
          </a:prstGeom>
        </p:spPr>
        <p:txBody>
          <a:bodyPr wrap="square" rtlCol="0">
            <a:spAutoFit/>
          </a:bodyPr>
          <a:lstStyle/>
          <a:p>
            <a:pPr algn="just"/>
            <a:r>
              <a:rPr lang="zh-CN" altLang="en-US" sz="20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在此输入您的标题</a:t>
            </a:r>
          </a:p>
        </p:txBody>
      </p:sp>
      <p:sp>
        <p:nvSpPr>
          <p:cNvPr id="38" name="文本框 37">
            <a:extLst>
              <a:ext uri="{FF2B5EF4-FFF2-40B4-BE49-F238E27FC236}">
                <a16:creationId xmlns:a16="http://schemas.microsoft.com/office/drawing/2014/main" id="{8BB5A0AB-D8D7-480C-9B8D-7B8420666C73}"/>
              </a:ext>
            </a:extLst>
          </p:cNvPr>
          <p:cNvSpPr txBox="1"/>
          <p:nvPr/>
        </p:nvSpPr>
        <p:spPr>
          <a:xfrm>
            <a:off x="8263915" y="2142222"/>
            <a:ext cx="2856115" cy="946156"/>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ts val="2300"/>
              </a:lnSpc>
            </a:pPr>
            <a:r>
              <a:rPr lang="zh-CN" altLang="en-US" sz="14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zh-CN" altLang="en-US" sz="1400" dirty="0">
              <a:latin typeface="思源黑体 CN Medium" panose="020B0600000000000000" pitchFamily="34" charset="-122"/>
              <a:ea typeface="思源黑体 CN Medium" panose="020B0600000000000000" pitchFamily="34" charset="-122"/>
            </a:endParaRPr>
          </a:p>
        </p:txBody>
      </p:sp>
      <p:sp>
        <p:nvSpPr>
          <p:cNvPr id="39" name="文本框 38">
            <a:extLst>
              <a:ext uri="{FF2B5EF4-FFF2-40B4-BE49-F238E27FC236}">
                <a16:creationId xmlns:a16="http://schemas.microsoft.com/office/drawing/2014/main" id="{C4E218DD-26AF-41E3-81EB-CE3D5BCE040E}"/>
              </a:ext>
            </a:extLst>
          </p:cNvPr>
          <p:cNvSpPr txBox="1"/>
          <p:nvPr/>
        </p:nvSpPr>
        <p:spPr>
          <a:xfrm>
            <a:off x="8252124" y="4783006"/>
            <a:ext cx="2299023" cy="400110"/>
          </a:xfrm>
          <a:prstGeom prst="rect">
            <a:avLst/>
          </a:prstGeom>
        </p:spPr>
        <p:txBody>
          <a:bodyPr wrap="square" rtlCol="0">
            <a:spAutoFit/>
          </a:bodyPr>
          <a:lstStyle/>
          <a:p>
            <a:pPr algn="just"/>
            <a:r>
              <a:rPr lang="zh-CN" altLang="en-US" sz="20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在此输入您的标题</a:t>
            </a:r>
          </a:p>
        </p:txBody>
      </p:sp>
      <p:sp>
        <p:nvSpPr>
          <p:cNvPr id="40" name="文本框 39">
            <a:extLst>
              <a:ext uri="{FF2B5EF4-FFF2-40B4-BE49-F238E27FC236}">
                <a16:creationId xmlns:a16="http://schemas.microsoft.com/office/drawing/2014/main" id="{BE2E13CD-1888-43DF-93BA-CB553007A845}"/>
              </a:ext>
            </a:extLst>
          </p:cNvPr>
          <p:cNvSpPr txBox="1"/>
          <p:nvPr/>
        </p:nvSpPr>
        <p:spPr>
          <a:xfrm>
            <a:off x="8263915" y="5174271"/>
            <a:ext cx="2856115" cy="946156"/>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ts val="2300"/>
              </a:lnSpc>
            </a:pPr>
            <a:r>
              <a:rPr lang="zh-CN" altLang="en-US" sz="14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zh-CN" altLang="en-US" sz="1400" dirty="0">
              <a:latin typeface="思源黑体 CN Medium" panose="020B0600000000000000" pitchFamily="34" charset="-122"/>
              <a:ea typeface="思源黑体 CN Medium" panose="020B0600000000000000" pitchFamily="34" charset="-122"/>
            </a:endParaRPr>
          </a:p>
        </p:txBody>
      </p:sp>
      <p:sp>
        <p:nvSpPr>
          <p:cNvPr id="41" name="文本框 40">
            <a:extLst>
              <a:ext uri="{FF2B5EF4-FFF2-40B4-BE49-F238E27FC236}">
                <a16:creationId xmlns:a16="http://schemas.microsoft.com/office/drawing/2014/main" id="{2FF2AA28-5E58-4A7E-B959-8E9652BFD4C8}"/>
              </a:ext>
            </a:extLst>
          </p:cNvPr>
          <p:cNvSpPr txBox="1"/>
          <p:nvPr/>
        </p:nvSpPr>
        <p:spPr>
          <a:xfrm>
            <a:off x="2034713" y="4783006"/>
            <a:ext cx="2299023" cy="400110"/>
          </a:xfrm>
          <a:prstGeom prst="rect">
            <a:avLst/>
          </a:prstGeom>
        </p:spPr>
        <p:txBody>
          <a:bodyPr wrap="square" rtlCol="0">
            <a:spAutoFit/>
          </a:bodyPr>
          <a:lstStyle/>
          <a:p>
            <a:pPr algn="just"/>
            <a:r>
              <a:rPr lang="zh-CN" altLang="en-US" sz="2000" b="1" dirty="0">
                <a:solidFill>
                  <a:schemeClr val="tx1">
                    <a:lumMod val="75000"/>
                    <a:lumOff val="25000"/>
                  </a:schemeClr>
                </a:solidFill>
                <a:latin typeface="思源黑体 CN Medium" panose="020B0600000000000000" pitchFamily="34" charset="-122"/>
                <a:ea typeface="思源黑体 CN Medium" panose="020B0600000000000000" pitchFamily="34" charset="-122"/>
              </a:rPr>
              <a:t>在此输入您的标题</a:t>
            </a:r>
          </a:p>
        </p:txBody>
      </p:sp>
      <p:sp>
        <p:nvSpPr>
          <p:cNvPr id="42" name="文本框 41">
            <a:extLst>
              <a:ext uri="{FF2B5EF4-FFF2-40B4-BE49-F238E27FC236}">
                <a16:creationId xmlns:a16="http://schemas.microsoft.com/office/drawing/2014/main" id="{A2595D36-9430-42C9-BE73-A3DC9028EE0B}"/>
              </a:ext>
            </a:extLst>
          </p:cNvPr>
          <p:cNvSpPr txBox="1"/>
          <p:nvPr/>
        </p:nvSpPr>
        <p:spPr>
          <a:xfrm>
            <a:off x="1438803" y="5225071"/>
            <a:ext cx="2856115" cy="946156"/>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r">
              <a:lnSpc>
                <a:spcPts val="2300"/>
              </a:lnSpc>
            </a:pPr>
            <a:r>
              <a:rPr lang="zh-CN" altLang="en-US" sz="14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zh-CN" altLang="en-US" sz="1400" dirty="0">
              <a:latin typeface="思源黑体 CN Medium" panose="020B0600000000000000" pitchFamily="34" charset="-122"/>
              <a:ea typeface="思源黑体 CN Medium" panose="020B0600000000000000" pitchFamily="34" charset="-122"/>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270249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fltVal val="0"/>
                                          </p:val>
                                        </p:tav>
                                        <p:tav tm="100000">
                                          <p:val>
                                            <p:strVal val="#ppt_w"/>
                                          </p:val>
                                        </p:tav>
                                      </p:tavLst>
                                    </p:anim>
                                    <p:anim calcmode="lin" valueType="num">
                                      <p:cBhvr>
                                        <p:cTn id="8" dur="1000" fill="hold"/>
                                        <p:tgtEl>
                                          <p:spTgt spid="43"/>
                                        </p:tgtEl>
                                        <p:attrNameLst>
                                          <p:attrName>ppt_h</p:attrName>
                                        </p:attrNameLst>
                                      </p:cBhvr>
                                      <p:tavLst>
                                        <p:tav tm="0">
                                          <p:val>
                                            <p:fltVal val="0"/>
                                          </p:val>
                                        </p:tav>
                                        <p:tav tm="100000">
                                          <p:val>
                                            <p:strVal val="#ppt_h"/>
                                          </p:val>
                                        </p:tav>
                                      </p:tavLst>
                                    </p:anim>
                                    <p:anim calcmode="lin" valueType="num">
                                      <p:cBhvr>
                                        <p:cTn id="9" dur="1000" fill="hold"/>
                                        <p:tgtEl>
                                          <p:spTgt spid="43"/>
                                        </p:tgtEl>
                                        <p:attrNameLst>
                                          <p:attrName>style.rotation</p:attrName>
                                        </p:attrNameLst>
                                      </p:cBhvr>
                                      <p:tavLst>
                                        <p:tav tm="0">
                                          <p:val>
                                            <p:fltVal val="90"/>
                                          </p:val>
                                        </p:tav>
                                        <p:tav tm="100000">
                                          <p:val>
                                            <p:fltVal val="0"/>
                                          </p:val>
                                        </p:tav>
                                      </p:tavLst>
                                    </p:anim>
                                    <p:animEffect transition="in" filter="fade">
                                      <p:cBhvr>
                                        <p:cTn id="10" dur="1000"/>
                                        <p:tgtEl>
                                          <p:spTgt spid="43"/>
                                        </p:tgtEl>
                                      </p:cBhvr>
                                    </p:animEffect>
                                  </p:childTnLst>
                                </p:cTn>
                              </p:par>
                              <p:par>
                                <p:cTn id="11" presetID="41" presetClass="entr" presetSubtype="0" fill="hold" grpId="0" nodeType="withEffect">
                                  <p:stCondLst>
                                    <p:cond delay="0"/>
                                  </p:stCondLst>
                                  <p:iterate type="wd">
                                    <p:tmPct val="10000"/>
                                  </p:iterate>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5"/>
                                        </p:tgtEl>
                                        <p:attrNameLst>
                                          <p:attrName>ppt_y</p:attrName>
                                        </p:attrNameLst>
                                      </p:cBhvr>
                                      <p:tavLst>
                                        <p:tav tm="0">
                                          <p:val>
                                            <p:strVal val="#ppt_y"/>
                                          </p:val>
                                        </p:tav>
                                        <p:tav tm="100000">
                                          <p:val>
                                            <p:strVal val="#ppt_y"/>
                                          </p:val>
                                        </p:tav>
                                      </p:tavLst>
                                    </p:anim>
                                    <p:anim calcmode="lin" valueType="num">
                                      <p:cBhvr>
                                        <p:cTn id="1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5"/>
                                        </p:tgtEl>
                                      </p:cBhvr>
                                    </p:animEffect>
                                  </p:childTnLst>
                                </p:cTn>
                              </p:par>
                              <p:par>
                                <p:cTn id="18" presetID="41" presetClass="entr" presetSubtype="0" fill="hold" grpId="0" nodeType="withEffect">
                                  <p:stCondLst>
                                    <p:cond delay="0"/>
                                  </p:stCondLst>
                                  <p:iterate type="wd">
                                    <p:tmPct val="10000"/>
                                  </p:iterate>
                                  <p:childTnLst>
                                    <p:set>
                                      <p:cBhvr>
                                        <p:cTn id="19" dur="1" fill="hold">
                                          <p:stCondLst>
                                            <p:cond delay="0"/>
                                          </p:stCondLst>
                                        </p:cTn>
                                        <p:tgtEl>
                                          <p:spTgt spid="36"/>
                                        </p:tgtEl>
                                        <p:attrNameLst>
                                          <p:attrName>style.visibility</p:attrName>
                                        </p:attrNameLst>
                                      </p:cBhvr>
                                      <p:to>
                                        <p:strVal val="visible"/>
                                      </p:to>
                                    </p:set>
                                    <p:anim calcmode="lin" valueType="num">
                                      <p:cBhvr>
                                        <p:cTn id="20"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36"/>
                                        </p:tgtEl>
                                        <p:attrNameLst>
                                          <p:attrName>ppt_y</p:attrName>
                                        </p:attrNameLst>
                                      </p:cBhvr>
                                      <p:tavLst>
                                        <p:tav tm="0">
                                          <p:val>
                                            <p:strVal val="#ppt_y"/>
                                          </p:val>
                                        </p:tav>
                                        <p:tav tm="100000">
                                          <p:val>
                                            <p:strVal val="#ppt_y"/>
                                          </p:val>
                                        </p:tav>
                                      </p:tavLst>
                                    </p:anim>
                                    <p:anim calcmode="lin" valueType="num">
                                      <p:cBhvr>
                                        <p:cTn id="22"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36"/>
                                        </p:tgtEl>
                                      </p:cBhvr>
                                    </p:animEffect>
                                  </p:childTnLst>
                                </p:cTn>
                              </p:par>
                              <p:par>
                                <p:cTn id="25" presetID="41" presetClass="entr" presetSubtype="0" fill="hold" grpId="0" nodeType="withEffect">
                                  <p:stCondLst>
                                    <p:cond delay="0"/>
                                  </p:stCondLst>
                                  <p:iterate type="wd">
                                    <p:tmPct val="10000"/>
                                  </p:iterate>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37"/>
                                        </p:tgtEl>
                                        <p:attrNameLst>
                                          <p:attrName>ppt_y</p:attrName>
                                        </p:attrNameLst>
                                      </p:cBhvr>
                                      <p:tavLst>
                                        <p:tav tm="0">
                                          <p:val>
                                            <p:strVal val="#ppt_y"/>
                                          </p:val>
                                        </p:tav>
                                        <p:tav tm="100000">
                                          <p:val>
                                            <p:strVal val="#ppt_y"/>
                                          </p:val>
                                        </p:tav>
                                      </p:tavLst>
                                    </p:anim>
                                    <p:anim calcmode="lin" valueType="num">
                                      <p:cBhvr>
                                        <p:cTn id="2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37"/>
                                        </p:tgtEl>
                                      </p:cBhvr>
                                    </p:animEffect>
                                  </p:childTnLst>
                                </p:cTn>
                              </p:par>
                              <p:par>
                                <p:cTn id="32" presetID="41" presetClass="entr" presetSubtype="0" fill="hold" grpId="0" nodeType="withEffect">
                                  <p:stCondLst>
                                    <p:cond delay="0"/>
                                  </p:stCondLst>
                                  <p:iterate type="wd">
                                    <p:tmPct val="10000"/>
                                  </p:iterate>
                                  <p:childTnLst>
                                    <p:set>
                                      <p:cBhvr>
                                        <p:cTn id="33" dur="1" fill="hold">
                                          <p:stCondLst>
                                            <p:cond delay="0"/>
                                          </p:stCondLst>
                                        </p:cTn>
                                        <p:tgtEl>
                                          <p:spTgt spid="38"/>
                                        </p:tgtEl>
                                        <p:attrNameLst>
                                          <p:attrName>style.visibility</p:attrName>
                                        </p:attrNameLst>
                                      </p:cBhvr>
                                      <p:to>
                                        <p:strVal val="visible"/>
                                      </p:to>
                                    </p:set>
                                    <p:anim calcmode="lin" valueType="num">
                                      <p:cBhvr>
                                        <p:cTn id="34"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8"/>
                                        </p:tgtEl>
                                        <p:attrNameLst>
                                          <p:attrName>ppt_y</p:attrName>
                                        </p:attrNameLst>
                                      </p:cBhvr>
                                      <p:tavLst>
                                        <p:tav tm="0">
                                          <p:val>
                                            <p:strVal val="#ppt_y"/>
                                          </p:val>
                                        </p:tav>
                                        <p:tav tm="100000">
                                          <p:val>
                                            <p:strVal val="#ppt_y"/>
                                          </p:val>
                                        </p:tav>
                                      </p:tavLst>
                                    </p:anim>
                                    <p:anim calcmode="lin" valueType="num">
                                      <p:cBhvr>
                                        <p:cTn id="36"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8"/>
                                        </p:tgtEl>
                                      </p:cBhvr>
                                    </p:animEffect>
                                  </p:childTnLst>
                                </p:cTn>
                              </p:par>
                              <p:par>
                                <p:cTn id="39" presetID="41" presetClass="entr" presetSubtype="0" fill="hold" grpId="0" nodeType="withEffect">
                                  <p:stCondLst>
                                    <p:cond delay="0"/>
                                  </p:stCondLst>
                                  <p:iterate type="wd">
                                    <p:tmPct val="10000"/>
                                  </p:iterate>
                                  <p:childTnLst>
                                    <p:set>
                                      <p:cBhvr>
                                        <p:cTn id="40" dur="1" fill="hold">
                                          <p:stCondLst>
                                            <p:cond delay="0"/>
                                          </p:stCondLst>
                                        </p:cTn>
                                        <p:tgtEl>
                                          <p:spTgt spid="39"/>
                                        </p:tgtEl>
                                        <p:attrNameLst>
                                          <p:attrName>style.visibility</p:attrName>
                                        </p:attrNameLst>
                                      </p:cBhvr>
                                      <p:to>
                                        <p:strVal val="visible"/>
                                      </p:to>
                                    </p:set>
                                    <p:anim calcmode="lin" valueType="num">
                                      <p:cBhvr>
                                        <p:cTn id="41"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39"/>
                                        </p:tgtEl>
                                        <p:attrNameLst>
                                          <p:attrName>ppt_y</p:attrName>
                                        </p:attrNameLst>
                                      </p:cBhvr>
                                      <p:tavLst>
                                        <p:tav tm="0">
                                          <p:val>
                                            <p:strVal val="#ppt_y"/>
                                          </p:val>
                                        </p:tav>
                                        <p:tav tm="100000">
                                          <p:val>
                                            <p:strVal val="#ppt_y"/>
                                          </p:val>
                                        </p:tav>
                                      </p:tavLst>
                                    </p:anim>
                                    <p:anim calcmode="lin" valueType="num">
                                      <p:cBhvr>
                                        <p:cTn id="43"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39"/>
                                        </p:tgtEl>
                                      </p:cBhvr>
                                    </p:animEffect>
                                  </p:childTnLst>
                                </p:cTn>
                              </p:par>
                              <p:par>
                                <p:cTn id="46" presetID="41" presetClass="entr" presetSubtype="0" fill="hold" grpId="0" nodeType="withEffect">
                                  <p:stCondLst>
                                    <p:cond delay="0"/>
                                  </p:stCondLst>
                                  <p:iterate type="wd">
                                    <p:tmPct val="10000"/>
                                  </p:iterate>
                                  <p:childTnLst>
                                    <p:set>
                                      <p:cBhvr>
                                        <p:cTn id="47" dur="1" fill="hold">
                                          <p:stCondLst>
                                            <p:cond delay="0"/>
                                          </p:stCondLst>
                                        </p:cTn>
                                        <p:tgtEl>
                                          <p:spTgt spid="40"/>
                                        </p:tgtEl>
                                        <p:attrNameLst>
                                          <p:attrName>style.visibility</p:attrName>
                                        </p:attrNameLst>
                                      </p:cBhvr>
                                      <p:to>
                                        <p:strVal val="visible"/>
                                      </p:to>
                                    </p:set>
                                    <p:anim calcmode="lin" valueType="num">
                                      <p:cBhvr>
                                        <p:cTn id="48"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40"/>
                                        </p:tgtEl>
                                        <p:attrNameLst>
                                          <p:attrName>ppt_y</p:attrName>
                                        </p:attrNameLst>
                                      </p:cBhvr>
                                      <p:tavLst>
                                        <p:tav tm="0">
                                          <p:val>
                                            <p:strVal val="#ppt_y"/>
                                          </p:val>
                                        </p:tav>
                                        <p:tav tm="100000">
                                          <p:val>
                                            <p:strVal val="#ppt_y"/>
                                          </p:val>
                                        </p:tav>
                                      </p:tavLst>
                                    </p:anim>
                                    <p:anim calcmode="lin" valueType="num">
                                      <p:cBhvr>
                                        <p:cTn id="50"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40"/>
                                        </p:tgtEl>
                                      </p:cBhvr>
                                    </p:animEffect>
                                  </p:childTnLst>
                                </p:cTn>
                              </p:par>
                              <p:par>
                                <p:cTn id="53" presetID="41" presetClass="entr" presetSubtype="0" fill="hold" grpId="0" nodeType="withEffect">
                                  <p:stCondLst>
                                    <p:cond delay="0"/>
                                  </p:stCondLst>
                                  <p:iterate type="wd">
                                    <p:tmPct val="10000"/>
                                  </p:iterate>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41"/>
                                        </p:tgtEl>
                                        <p:attrNameLst>
                                          <p:attrName>ppt_y</p:attrName>
                                        </p:attrNameLst>
                                      </p:cBhvr>
                                      <p:tavLst>
                                        <p:tav tm="0">
                                          <p:val>
                                            <p:strVal val="#ppt_y"/>
                                          </p:val>
                                        </p:tav>
                                        <p:tav tm="100000">
                                          <p:val>
                                            <p:strVal val="#ppt_y"/>
                                          </p:val>
                                        </p:tav>
                                      </p:tavLst>
                                    </p:anim>
                                    <p:anim calcmode="lin" valueType="num">
                                      <p:cBhvr>
                                        <p:cTn id="57"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41"/>
                                        </p:tgtEl>
                                      </p:cBhvr>
                                    </p:animEffect>
                                  </p:childTnLst>
                                </p:cTn>
                              </p:par>
                              <p:par>
                                <p:cTn id="60" presetID="41" presetClass="entr" presetSubtype="0" fill="hold" grpId="0" nodeType="withEffect">
                                  <p:stCondLst>
                                    <p:cond delay="0"/>
                                  </p:stCondLst>
                                  <p:iterate type="wd">
                                    <p:tmPct val="10000"/>
                                  </p:iterate>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42"/>
                                        </p:tgtEl>
                                        <p:attrNameLst>
                                          <p:attrName>ppt_y</p:attrName>
                                        </p:attrNameLst>
                                      </p:cBhvr>
                                      <p:tavLst>
                                        <p:tav tm="0">
                                          <p:val>
                                            <p:strVal val="#ppt_y"/>
                                          </p:val>
                                        </p:tav>
                                        <p:tav tm="100000">
                                          <p:val>
                                            <p:strVal val="#ppt_y"/>
                                          </p:val>
                                        </p:tav>
                                      </p:tavLst>
                                    </p:anim>
                                    <p:anim calcmode="lin" valueType="num">
                                      <p:cBhvr>
                                        <p:cTn id="6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C82816D-8E65-4709-98EE-485D0FF6C5BD}"/>
              </a:ext>
            </a:extLst>
          </p:cNvPr>
          <p:cNvSpPr txBox="1"/>
          <p:nvPr/>
        </p:nvSpPr>
        <p:spPr>
          <a:xfrm>
            <a:off x="1142706" y="670502"/>
            <a:ext cx="4462640"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三、研究成果展示及其应用</a:t>
            </a:r>
          </a:p>
        </p:txBody>
      </p:sp>
      <p:sp>
        <p:nvSpPr>
          <p:cNvPr id="3" name="椭圆 2">
            <a:extLst>
              <a:ext uri="{FF2B5EF4-FFF2-40B4-BE49-F238E27FC236}">
                <a16:creationId xmlns:a16="http://schemas.microsoft.com/office/drawing/2014/main" id="{10595F0A-CED1-4D0F-BBC1-AC1EFCE661A9}"/>
              </a:ext>
            </a:extLst>
          </p:cNvPr>
          <p:cNvSpPr/>
          <p:nvPr/>
        </p:nvSpPr>
        <p:spPr>
          <a:xfrm>
            <a:off x="4493695" y="3139846"/>
            <a:ext cx="578307" cy="578307"/>
          </a:xfrm>
          <a:prstGeom prst="ellipse">
            <a:avLst/>
          </a:prstGeom>
          <a:solidFill>
            <a:srgbClr val="9FCEFA"/>
          </a:solidFill>
          <a:ln w="3175" cap="flat" cmpd="sng" algn="ctr">
            <a:noFill/>
            <a:prstDash val="solid"/>
          </a:ln>
          <a:effectLst/>
        </p:spPr>
        <p:txBody>
          <a:bodyPr anchor="ctr"/>
          <a:lstStyle/>
          <a:p>
            <a:pPr marL="0" marR="0" lvl="0" indent="0" algn="ctr" defTabSz="914400" eaLnBrk="0" fontAlgn="base" latinLnBrk="0" hangingPunct="0">
              <a:lnSpc>
                <a:spcPct val="15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A7A04"/>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4" name="椭圆 3">
            <a:extLst>
              <a:ext uri="{FF2B5EF4-FFF2-40B4-BE49-F238E27FC236}">
                <a16:creationId xmlns:a16="http://schemas.microsoft.com/office/drawing/2014/main" id="{6C15B784-0DC8-4633-B520-AFF216ECFC54}"/>
              </a:ext>
            </a:extLst>
          </p:cNvPr>
          <p:cNvSpPr/>
          <p:nvPr/>
        </p:nvSpPr>
        <p:spPr>
          <a:xfrm>
            <a:off x="9260579" y="4186995"/>
            <a:ext cx="410355" cy="410355"/>
          </a:xfrm>
          <a:prstGeom prst="ellipse">
            <a:avLst/>
          </a:prstGeom>
          <a:solidFill>
            <a:srgbClr val="9FCEFA"/>
          </a:solidFill>
          <a:ln w="3175" cap="flat" cmpd="sng" algn="ctr">
            <a:noFill/>
            <a:prstDash val="solid"/>
          </a:ln>
          <a:effectLst/>
        </p:spPr>
        <p:txBody>
          <a:bodyPr anchor="ctr"/>
          <a:lstStyle/>
          <a:p>
            <a:pPr marL="0" marR="0" lvl="0" indent="0" algn="ctr" defTabSz="914400" eaLnBrk="0" fontAlgn="base" latinLnBrk="0" hangingPunct="0">
              <a:lnSpc>
                <a:spcPct val="15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A7A04"/>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5" name="椭圆 4">
            <a:extLst>
              <a:ext uri="{FF2B5EF4-FFF2-40B4-BE49-F238E27FC236}">
                <a16:creationId xmlns:a16="http://schemas.microsoft.com/office/drawing/2014/main" id="{D90B5A6A-6DEA-4495-94A6-280CCA67E820}"/>
              </a:ext>
            </a:extLst>
          </p:cNvPr>
          <p:cNvSpPr/>
          <p:nvPr/>
        </p:nvSpPr>
        <p:spPr>
          <a:xfrm>
            <a:off x="6727492" y="4364306"/>
            <a:ext cx="612563" cy="612563"/>
          </a:xfrm>
          <a:prstGeom prst="ellipse">
            <a:avLst/>
          </a:prstGeom>
          <a:solidFill>
            <a:srgbClr val="9BA4F4"/>
          </a:solidFill>
          <a:ln w="3175" cap="flat" cmpd="sng" algn="ctr">
            <a:noFill/>
            <a:prstDash val="solid"/>
          </a:ln>
          <a:effectLst/>
        </p:spPr>
        <p:txBody>
          <a:bodyPr anchor="ctr"/>
          <a:lstStyle/>
          <a:p>
            <a:pPr marL="0" marR="0" lvl="0" indent="0" algn="ctr" defTabSz="914400" eaLnBrk="0" fontAlgn="base" latinLnBrk="0" hangingPunct="0">
              <a:lnSpc>
                <a:spcPct val="15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A7A04"/>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6" name="椭圆 5">
            <a:extLst>
              <a:ext uri="{FF2B5EF4-FFF2-40B4-BE49-F238E27FC236}">
                <a16:creationId xmlns:a16="http://schemas.microsoft.com/office/drawing/2014/main" id="{7DD59EEC-6542-4B7A-A714-73662224576B}"/>
              </a:ext>
            </a:extLst>
          </p:cNvPr>
          <p:cNvSpPr/>
          <p:nvPr/>
        </p:nvSpPr>
        <p:spPr>
          <a:xfrm>
            <a:off x="2580054" y="4062617"/>
            <a:ext cx="625685" cy="625685"/>
          </a:xfrm>
          <a:prstGeom prst="ellipse">
            <a:avLst/>
          </a:prstGeom>
          <a:solidFill>
            <a:srgbClr val="9BA4F4"/>
          </a:solidFill>
          <a:ln w="3175" cap="flat" cmpd="sng" algn="ctr">
            <a:noFill/>
            <a:prstDash val="solid"/>
          </a:ln>
          <a:effectLst/>
        </p:spPr>
        <p:txBody>
          <a:bodyPr anchor="ctr"/>
          <a:lstStyle/>
          <a:p>
            <a:pPr marL="0" marR="0" lvl="0" indent="0" algn="ctr" defTabSz="914400" eaLnBrk="0" fontAlgn="base" latinLnBrk="0" hangingPunct="0">
              <a:lnSpc>
                <a:spcPct val="15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A7A04"/>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grpSp>
        <p:nvGrpSpPr>
          <p:cNvPr id="7" name="组合 6">
            <a:extLst>
              <a:ext uri="{FF2B5EF4-FFF2-40B4-BE49-F238E27FC236}">
                <a16:creationId xmlns:a16="http://schemas.microsoft.com/office/drawing/2014/main" id="{4933E626-ECD4-4337-BBF4-79B090273F55}"/>
              </a:ext>
            </a:extLst>
          </p:cNvPr>
          <p:cNvGrpSpPr/>
          <p:nvPr/>
        </p:nvGrpSpPr>
        <p:grpSpPr>
          <a:xfrm>
            <a:off x="739577" y="1729661"/>
            <a:ext cx="2810149" cy="2810149"/>
            <a:chOff x="656726" y="1399676"/>
            <a:chExt cx="2107612" cy="2107612"/>
          </a:xfrm>
        </p:grpSpPr>
        <p:sp>
          <p:nvSpPr>
            <p:cNvPr id="8" name="椭圆 7">
              <a:extLst>
                <a:ext uri="{FF2B5EF4-FFF2-40B4-BE49-F238E27FC236}">
                  <a16:creationId xmlns:a16="http://schemas.microsoft.com/office/drawing/2014/main" id="{5F6BA57B-808A-4CB6-ADDB-8F1CAF4E18A1}"/>
                </a:ext>
              </a:extLst>
            </p:cNvPr>
            <p:cNvSpPr/>
            <p:nvPr/>
          </p:nvSpPr>
          <p:spPr>
            <a:xfrm>
              <a:off x="656726" y="1399676"/>
              <a:ext cx="2107612" cy="2107612"/>
            </a:xfrm>
            <a:prstGeom prst="ellipse">
              <a:avLst/>
            </a:prstGeom>
            <a:noFill/>
            <a:ln w="28575" cap="flat" cmpd="sng" algn="ctr">
              <a:solidFill>
                <a:srgbClr val="529ACD">
                  <a:alpha val="30000"/>
                </a:srgbClr>
              </a:solidFill>
              <a:prstDash val="solid"/>
            </a:ln>
            <a:effectLst/>
          </p:spPr>
          <p:txBody>
            <a:bodyPr anchor="ctr">
              <a:scene3d>
                <a:camera prst="orthographicFront"/>
                <a:lightRig rig="threePt" dir="t"/>
              </a:scene3d>
              <a:sp3d contourW="12700"/>
            </a:bodyPr>
            <a:lstStyle/>
            <a:p>
              <a:pPr marL="0" marR="0" lvl="0" indent="0" algn="ctr" defTabSz="914400" eaLnBrk="0" fontAlgn="base" latinLnBrk="0" hangingPunct="0">
                <a:spcBef>
                  <a:spcPct val="0"/>
                </a:spcBef>
                <a:spcAft>
                  <a:spcPct val="0"/>
                </a:spcAft>
                <a:buClrTx/>
                <a:buSzTx/>
                <a:buFontTx/>
                <a:buNone/>
                <a:tabLst/>
                <a:defRPr/>
              </a:pPr>
              <a:endParaRPr kumimoji="0" lang="zh-CN" altLang="en-US" sz="2400" b="0" i="0" u="none" strike="noStrike" kern="0" cap="none" spc="0" normalizeH="0" baseline="0" noProof="0">
                <a:ln>
                  <a:noFill/>
                </a:ln>
                <a:solidFill>
                  <a:schemeClr val="bg1">
                    <a:lumMod val="50000"/>
                  </a:schemeClr>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9" name="Freeform 9">
              <a:extLst>
                <a:ext uri="{FF2B5EF4-FFF2-40B4-BE49-F238E27FC236}">
                  <a16:creationId xmlns:a16="http://schemas.microsoft.com/office/drawing/2014/main" id="{6A8D05C3-839A-4C1C-9219-C8575E21CD19}"/>
                </a:ext>
              </a:extLst>
            </p:cNvPr>
            <p:cNvSpPr>
              <a:spLocks noEditPoints="1"/>
            </p:cNvSpPr>
            <p:nvPr/>
          </p:nvSpPr>
          <p:spPr bwMode="auto">
            <a:xfrm>
              <a:off x="1407670" y="1704851"/>
              <a:ext cx="606120" cy="664970"/>
            </a:xfrm>
            <a:custGeom>
              <a:avLst/>
              <a:gdLst>
                <a:gd name="T0" fmla="*/ 658813 w 2210"/>
                <a:gd name="T1" fmla="*/ 411007 h 2427"/>
                <a:gd name="T2" fmla="*/ 658813 w 2210"/>
                <a:gd name="T3" fmla="*/ 408329 h 2427"/>
                <a:gd name="T4" fmla="*/ 657024 w 2210"/>
                <a:gd name="T5" fmla="*/ 388388 h 2427"/>
                <a:gd name="T6" fmla="*/ 434936 w 2210"/>
                <a:gd name="T7" fmla="*/ 79166 h 2427"/>
                <a:gd name="T8" fmla="*/ 410789 w 2210"/>
                <a:gd name="T9" fmla="*/ 93451 h 2427"/>
                <a:gd name="T10" fmla="*/ 618867 w 2210"/>
                <a:gd name="T11" fmla="*/ 333329 h 2427"/>
                <a:gd name="T12" fmla="*/ 487104 w 2210"/>
                <a:gd name="T13" fmla="*/ 359817 h 2427"/>
                <a:gd name="T14" fmla="*/ 331195 w 2210"/>
                <a:gd name="T15" fmla="*/ 359817 h 2427"/>
                <a:gd name="T16" fmla="*/ 175286 w 2210"/>
                <a:gd name="T17" fmla="*/ 359817 h 2427"/>
                <a:gd name="T18" fmla="*/ 37263 w 2210"/>
                <a:gd name="T19" fmla="*/ 338389 h 2427"/>
                <a:gd name="T20" fmla="*/ 328512 w 2210"/>
                <a:gd name="T21" fmla="*/ 94047 h 2427"/>
                <a:gd name="T22" fmla="*/ 344908 w 2210"/>
                <a:gd name="T23" fmla="*/ 15774 h 2427"/>
                <a:gd name="T24" fmla="*/ 312116 w 2210"/>
                <a:gd name="T25" fmla="*/ 15774 h 2427"/>
                <a:gd name="T26" fmla="*/ 298 w 2210"/>
                <a:gd name="T27" fmla="*/ 388388 h 2427"/>
                <a:gd name="T28" fmla="*/ 0 w 2210"/>
                <a:gd name="T29" fmla="*/ 411007 h 2427"/>
                <a:gd name="T30" fmla="*/ 34282 w 2210"/>
                <a:gd name="T31" fmla="*/ 413090 h 2427"/>
                <a:gd name="T32" fmla="*/ 97182 w 2210"/>
                <a:gd name="T33" fmla="*/ 346127 h 2427"/>
                <a:gd name="T34" fmla="*/ 159486 w 2210"/>
                <a:gd name="T35" fmla="*/ 411900 h 2427"/>
                <a:gd name="T36" fmla="*/ 159486 w 2210"/>
                <a:gd name="T37" fmla="*/ 412793 h 2427"/>
                <a:gd name="T38" fmla="*/ 159486 w 2210"/>
                <a:gd name="T39" fmla="*/ 413090 h 2427"/>
                <a:gd name="T40" fmla="*/ 191086 w 2210"/>
                <a:gd name="T41" fmla="*/ 413090 h 2427"/>
                <a:gd name="T42" fmla="*/ 191086 w 2210"/>
                <a:gd name="T43" fmla="*/ 412793 h 2427"/>
                <a:gd name="T44" fmla="*/ 190787 w 2210"/>
                <a:gd name="T45" fmla="*/ 411602 h 2427"/>
                <a:gd name="T46" fmla="*/ 253390 w 2210"/>
                <a:gd name="T47" fmla="*/ 346127 h 2427"/>
                <a:gd name="T48" fmla="*/ 314203 w 2210"/>
                <a:gd name="T49" fmla="*/ 604160 h 2427"/>
                <a:gd name="T50" fmla="*/ 246533 w 2210"/>
                <a:gd name="T51" fmla="*/ 689575 h 2427"/>
                <a:gd name="T52" fmla="*/ 156207 w 2210"/>
                <a:gd name="T53" fmla="*/ 599398 h 2427"/>
                <a:gd name="T54" fmla="*/ 246533 w 2210"/>
                <a:gd name="T55" fmla="*/ 722313 h 2427"/>
                <a:gd name="T56" fmla="*/ 346995 w 2210"/>
                <a:gd name="T57" fmla="*/ 607731 h 2427"/>
                <a:gd name="T58" fmla="*/ 409299 w 2210"/>
                <a:gd name="T59" fmla="*/ 346127 h 2427"/>
                <a:gd name="T60" fmla="*/ 471603 w 2210"/>
                <a:gd name="T61" fmla="*/ 411602 h 2427"/>
                <a:gd name="T62" fmla="*/ 471603 w 2210"/>
                <a:gd name="T63" fmla="*/ 412793 h 2427"/>
                <a:gd name="T64" fmla="*/ 471603 w 2210"/>
                <a:gd name="T65" fmla="*/ 413090 h 2427"/>
                <a:gd name="T66" fmla="*/ 502904 w 2210"/>
                <a:gd name="T67" fmla="*/ 413090 h 2427"/>
                <a:gd name="T68" fmla="*/ 502904 w 2210"/>
                <a:gd name="T69" fmla="*/ 412793 h 2427"/>
                <a:gd name="T70" fmla="*/ 502904 w 2210"/>
                <a:gd name="T71" fmla="*/ 411900 h 2427"/>
                <a:gd name="T72" fmla="*/ 565208 w 2210"/>
                <a:gd name="T73" fmla="*/ 346127 h 2427"/>
                <a:gd name="T74" fmla="*/ 626021 w 2210"/>
                <a:gd name="T75" fmla="*/ 411007 h 2427"/>
                <a:gd name="T76" fmla="*/ 626021 w 2210"/>
                <a:gd name="T77" fmla="*/ 411007 h 2427"/>
                <a:gd name="T78" fmla="*/ 658813 w 2210"/>
                <a:gd name="T79" fmla="*/ 413090 h 2427"/>
                <a:gd name="T80" fmla="*/ 658813 w 2210"/>
                <a:gd name="T81" fmla="*/ 411602 h 2427"/>
                <a:gd name="T82" fmla="*/ 658813 w 2210"/>
                <a:gd name="T83" fmla="*/ 411007 h 242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10" h="2427">
                  <a:moveTo>
                    <a:pt x="2210" y="1381"/>
                  </a:moveTo>
                  <a:cubicBezTo>
                    <a:pt x="2210" y="1381"/>
                    <a:pt x="2210" y="1381"/>
                    <a:pt x="2210" y="1381"/>
                  </a:cubicBezTo>
                  <a:cubicBezTo>
                    <a:pt x="2210" y="1381"/>
                    <a:pt x="2210" y="1381"/>
                    <a:pt x="2210" y="1381"/>
                  </a:cubicBezTo>
                  <a:cubicBezTo>
                    <a:pt x="2210" y="1379"/>
                    <a:pt x="2210" y="1376"/>
                    <a:pt x="2210" y="1372"/>
                  </a:cubicBezTo>
                  <a:cubicBezTo>
                    <a:pt x="2209" y="1363"/>
                    <a:pt x="2208" y="1354"/>
                    <a:pt x="2207" y="1345"/>
                  </a:cubicBezTo>
                  <a:cubicBezTo>
                    <a:pt x="2205" y="1328"/>
                    <a:pt x="2204" y="1310"/>
                    <a:pt x="2204" y="1305"/>
                  </a:cubicBezTo>
                  <a:cubicBezTo>
                    <a:pt x="2204" y="823"/>
                    <a:pt x="1894" y="413"/>
                    <a:pt x="1462" y="264"/>
                  </a:cubicBezTo>
                  <a:cubicBezTo>
                    <a:pt x="1461" y="265"/>
                    <a:pt x="1460" y="265"/>
                    <a:pt x="1459" y="266"/>
                  </a:cubicBezTo>
                  <a:cubicBezTo>
                    <a:pt x="1451" y="262"/>
                    <a:pt x="1442" y="259"/>
                    <a:pt x="1433" y="259"/>
                  </a:cubicBezTo>
                  <a:cubicBezTo>
                    <a:pt x="1402" y="259"/>
                    <a:pt x="1378" y="284"/>
                    <a:pt x="1378" y="314"/>
                  </a:cubicBezTo>
                  <a:cubicBezTo>
                    <a:pt x="1378" y="343"/>
                    <a:pt x="1400" y="367"/>
                    <a:pt x="1428" y="369"/>
                  </a:cubicBezTo>
                  <a:cubicBezTo>
                    <a:pt x="1758" y="484"/>
                    <a:pt x="2009" y="769"/>
                    <a:pt x="2076" y="1120"/>
                  </a:cubicBezTo>
                  <a:cubicBezTo>
                    <a:pt x="2025" y="1081"/>
                    <a:pt x="1963" y="1058"/>
                    <a:pt x="1896" y="1058"/>
                  </a:cubicBezTo>
                  <a:cubicBezTo>
                    <a:pt x="1787" y="1058"/>
                    <a:pt x="1691" y="1119"/>
                    <a:pt x="1634" y="1209"/>
                  </a:cubicBezTo>
                  <a:cubicBezTo>
                    <a:pt x="1578" y="1119"/>
                    <a:pt x="1482" y="1058"/>
                    <a:pt x="1373" y="1058"/>
                  </a:cubicBezTo>
                  <a:cubicBezTo>
                    <a:pt x="1264" y="1058"/>
                    <a:pt x="1167" y="1119"/>
                    <a:pt x="1111" y="1209"/>
                  </a:cubicBezTo>
                  <a:cubicBezTo>
                    <a:pt x="1055" y="1119"/>
                    <a:pt x="959" y="1058"/>
                    <a:pt x="850" y="1058"/>
                  </a:cubicBezTo>
                  <a:cubicBezTo>
                    <a:pt x="740" y="1058"/>
                    <a:pt x="644" y="1119"/>
                    <a:pt x="588" y="1209"/>
                  </a:cubicBezTo>
                  <a:cubicBezTo>
                    <a:pt x="532" y="1119"/>
                    <a:pt x="436" y="1058"/>
                    <a:pt x="326" y="1058"/>
                  </a:cubicBezTo>
                  <a:cubicBezTo>
                    <a:pt x="250" y="1058"/>
                    <a:pt x="180" y="1088"/>
                    <a:pt x="125" y="1137"/>
                  </a:cubicBezTo>
                  <a:cubicBezTo>
                    <a:pt x="205" y="675"/>
                    <a:pt x="604" y="322"/>
                    <a:pt x="1087" y="314"/>
                  </a:cubicBezTo>
                  <a:cubicBezTo>
                    <a:pt x="1091" y="316"/>
                    <a:pt x="1096" y="316"/>
                    <a:pt x="1102" y="316"/>
                  </a:cubicBezTo>
                  <a:cubicBezTo>
                    <a:pt x="1141" y="316"/>
                    <a:pt x="1157" y="284"/>
                    <a:pt x="1157" y="245"/>
                  </a:cubicBezTo>
                  <a:cubicBezTo>
                    <a:pt x="1157" y="53"/>
                    <a:pt x="1157" y="53"/>
                    <a:pt x="1157" y="53"/>
                  </a:cubicBezTo>
                  <a:cubicBezTo>
                    <a:pt x="1157" y="22"/>
                    <a:pt x="1134" y="0"/>
                    <a:pt x="1102" y="0"/>
                  </a:cubicBezTo>
                  <a:cubicBezTo>
                    <a:pt x="1078" y="0"/>
                    <a:pt x="1047" y="20"/>
                    <a:pt x="1047" y="53"/>
                  </a:cubicBezTo>
                  <a:cubicBezTo>
                    <a:pt x="1047" y="205"/>
                    <a:pt x="1047" y="205"/>
                    <a:pt x="1047" y="205"/>
                  </a:cubicBezTo>
                  <a:cubicBezTo>
                    <a:pt x="464" y="234"/>
                    <a:pt x="1" y="716"/>
                    <a:pt x="1" y="1305"/>
                  </a:cubicBezTo>
                  <a:cubicBezTo>
                    <a:pt x="1" y="1312"/>
                    <a:pt x="1" y="1345"/>
                    <a:pt x="1" y="1368"/>
                  </a:cubicBezTo>
                  <a:cubicBezTo>
                    <a:pt x="0" y="1372"/>
                    <a:pt x="0" y="1376"/>
                    <a:pt x="0" y="1381"/>
                  </a:cubicBezTo>
                  <a:cubicBezTo>
                    <a:pt x="0" y="1413"/>
                    <a:pt x="26" y="1440"/>
                    <a:pt x="58" y="1440"/>
                  </a:cubicBezTo>
                  <a:cubicBezTo>
                    <a:pt x="87" y="1440"/>
                    <a:pt x="112" y="1417"/>
                    <a:pt x="115" y="1388"/>
                  </a:cubicBezTo>
                  <a:cubicBezTo>
                    <a:pt x="117" y="1388"/>
                    <a:pt x="117" y="1388"/>
                    <a:pt x="117" y="1388"/>
                  </a:cubicBezTo>
                  <a:cubicBezTo>
                    <a:pt x="118" y="1271"/>
                    <a:pt x="211" y="1163"/>
                    <a:pt x="326" y="1163"/>
                  </a:cubicBezTo>
                  <a:cubicBezTo>
                    <a:pt x="438" y="1163"/>
                    <a:pt x="530" y="1265"/>
                    <a:pt x="536" y="1378"/>
                  </a:cubicBezTo>
                  <a:cubicBezTo>
                    <a:pt x="535" y="1380"/>
                    <a:pt x="535" y="1382"/>
                    <a:pt x="535" y="1384"/>
                  </a:cubicBezTo>
                  <a:cubicBezTo>
                    <a:pt x="535" y="1385"/>
                    <a:pt x="535" y="1385"/>
                    <a:pt x="535" y="1386"/>
                  </a:cubicBezTo>
                  <a:cubicBezTo>
                    <a:pt x="535" y="1386"/>
                    <a:pt x="535" y="1386"/>
                    <a:pt x="535" y="1387"/>
                  </a:cubicBezTo>
                  <a:cubicBezTo>
                    <a:pt x="535" y="1387"/>
                    <a:pt x="535" y="1388"/>
                    <a:pt x="535" y="1388"/>
                  </a:cubicBezTo>
                  <a:cubicBezTo>
                    <a:pt x="535" y="1388"/>
                    <a:pt x="535" y="1388"/>
                    <a:pt x="535" y="1388"/>
                  </a:cubicBezTo>
                  <a:cubicBezTo>
                    <a:pt x="536" y="1417"/>
                    <a:pt x="560" y="1440"/>
                    <a:pt x="588" y="1440"/>
                  </a:cubicBezTo>
                  <a:cubicBezTo>
                    <a:pt x="616" y="1440"/>
                    <a:pt x="639" y="1417"/>
                    <a:pt x="641" y="1388"/>
                  </a:cubicBezTo>
                  <a:cubicBezTo>
                    <a:pt x="641" y="1388"/>
                    <a:pt x="641" y="1388"/>
                    <a:pt x="641" y="1388"/>
                  </a:cubicBezTo>
                  <a:cubicBezTo>
                    <a:pt x="641" y="1388"/>
                    <a:pt x="641" y="1387"/>
                    <a:pt x="641" y="1387"/>
                  </a:cubicBezTo>
                  <a:cubicBezTo>
                    <a:pt x="641" y="1387"/>
                    <a:pt x="641" y="1386"/>
                    <a:pt x="641" y="1386"/>
                  </a:cubicBezTo>
                  <a:cubicBezTo>
                    <a:pt x="641" y="1385"/>
                    <a:pt x="641" y="1384"/>
                    <a:pt x="640" y="1383"/>
                  </a:cubicBezTo>
                  <a:cubicBezTo>
                    <a:pt x="640" y="1381"/>
                    <a:pt x="640" y="1379"/>
                    <a:pt x="640" y="1378"/>
                  </a:cubicBezTo>
                  <a:cubicBezTo>
                    <a:pt x="646" y="1265"/>
                    <a:pt x="738" y="1163"/>
                    <a:pt x="850" y="1163"/>
                  </a:cubicBezTo>
                  <a:cubicBezTo>
                    <a:pt x="949" y="1163"/>
                    <a:pt x="1032" y="1244"/>
                    <a:pt x="1054" y="1341"/>
                  </a:cubicBezTo>
                  <a:cubicBezTo>
                    <a:pt x="1054" y="2030"/>
                    <a:pt x="1054" y="2030"/>
                    <a:pt x="1054" y="2030"/>
                  </a:cubicBezTo>
                  <a:cubicBezTo>
                    <a:pt x="1049" y="2041"/>
                    <a:pt x="1047" y="2055"/>
                    <a:pt x="1047" y="2069"/>
                  </a:cubicBezTo>
                  <a:cubicBezTo>
                    <a:pt x="1047" y="2190"/>
                    <a:pt x="1000" y="2317"/>
                    <a:pt x="827" y="2317"/>
                  </a:cubicBezTo>
                  <a:cubicBezTo>
                    <a:pt x="676" y="2317"/>
                    <a:pt x="579" y="2190"/>
                    <a:pt x="579" y="2069"/>
                  </a:cubicBezTo>
                  <a:cubicBezTo>
                    <a:pt x="579" y="2030"/>
                    <a:pt x="552" y="2014"/>
                    <a:pt x="524" y="2014"/>
                  </a:cubicBezTo>
                  <a:cubicBezTo>
                    <a:pt x="496" y="2014"/>
                    <a:pt x="469" y="2030"/>
                    <a:pt x="469" y="2069"/>
                  </a:cubicBezTo>
                  <a:cubicBezTo>
                    <a:pt x="469" y="2268"/>
                    <a:pt x="578" y="2427"/>
                    <a:pt x="827" y="2427"/>
                  </a:cubicBezTo>
                  <a:cubicBezTo>
                    <a:pt x="1112" y="2427"/>
                    <a:pt x="1156" y="2274"/>
                    <a:pt x="1157" y="2080"/>
                  </a:cubicBezTo>
                  <a:cubicBezTo>
                    <a:pt x="1162" y="2069"/>
                    <a:pt x="1164" y="2056"/>
                    <a:pt x="1164" y="2042"/>
                  </a:cubicBezTo>
                  <a:cubicBezTo>
                    <a:pt x="1164" y="1375"/>
                    <a:pt x="1164" y="1375"/>
                    <a:pt x="1164" y="1375"/>
                  </a:cubicBezTo>
                  <a:cubicBezTo>
                    <a:pt x="1171" y="1263"/>
                    <a:pt x="1262" y="1163"/>
                    <a:pt x="1373" y="1163"/>
                  </a:cubicBezTo>
                  <a:cubicBezTo>
                    <a:pt x="1485" y="1163"/>
                    <a:pt x="1576" y="1265"/>
                    <a:pt x="1582" y="1378"/>
                  </a:cubicBezTo>
                  <a:cubicBezTo>
                    <a:pt x="1582" y="1379"/>
                    <a:pt x="1582" y="1381"/>
                    <a:pt x="1582" y="1383"/>
                  </a:cubicBezTo>
                  <a:cubicBezTo>
                    <a:pt x="1582" y="1384"/>
                    <a:pt x="1582" y="1385"/>
                    <a:pt x="1582" y="1386"/>
                  </a:cubicBezTo>
                  <a:cubicBezTo>
                    <a:pt x="1582" y="1386"/>
                    <a:pt x="1582" y="1387"/>
                    <a:pt x="1582" y="1387"/>
                  </a:cubicBezTo>
                  <a:cubicBezTo>
                    <a:pt x="1582" y="1388"/>
                    <a:pt x="1582" y="1388"/>
                    <a:pt x="1582" y="1388"/>
                  </a:cubicBezTo>
                  <a:cubicBezTo>
                    <a:pt x="1582" y="1388"/>
                    <a:pt x="1582" y="1388"/>
                    <a:pt x="1582" y="1388"/>
                  </a:cubicBezTo>
                  <a:cubicBezTo>
                    <a:pt x="1583" y="1417"/>
                    <a:pt x="1606" y="1440"/>
                    <a:pt x="1634" y="1440"/>
                  </a:cubicBezTo>
                  <a:cubicBezTo>
                    <a:pt x="1663" y="1440"/>
                    <a:pt x="1686" y="1417"/>
                    <a:pt x="1687" y="1388"/>
                  </a:cubicBezTo>
                  <a:cubicBezTo>
                    <a:pt x="1687" y="1388"/>
                    <a:pt x="1687" y="1388"/>
                    <a:pt x="1687" y="1388"/>
                  </a:cubicBezTo>
                  <a:cubicBezTo>
                    <a:pt x="1687" y="1388"/>
                    <a:pt x="1687" y="1387"/>
                    <a:pt x="1687" y="1387"/>
                  </a:cubicBezTo>
                  <a:cubicBezTo>
                    <a:pt x="1687" y="1386"/>
                    <a:pt x="1687" y="1386"/>
                    <a:pt x="1687" y="1386"/>
                  </a:cubicBezTo>
                  <a:cubicBezTo>
                    <a:pt x="1687" y="1385"/>
                    <a:pt x="1687" y="1385"/>
                    <a:pt x="1687" y="1384"/>
                  </a:cubicBezTo>
                  <a:cubicBezTo>
                    <a:pt x="1687" y="1382"/>
                    <a:pt x="1687" y="1380"/>
                    <a:pt x="1687" y="1378"/>
                  </a:cubicBezTo>
                  <a:cubicBezTo>
                    <a:pt x="1692" y="1265"/>
                    <a:pt x="1784" y="1163"/>
                    <a:pt x="1896" y="1163"/>
                  </a:cubicBezTo>
                  <a:cubicBezTo>
                    <a:pt x="1988" y="1163"/>
                    <a:pt x="2067" y="1233"/>
                    <a:pt x="2095" y="1321"/>
                  </a:cubicBezTo>
                  <a:cubicBezTo>
                    <a:pt x="2096" y="1341"/>
                    <a:pt x="2100" y="1374"/>
                    <a:pt x="2100" y="1381"/>
                  </a:cubicBezTo>
                  <a:cubicBezTo>
                    <a:pt x="2100" y="1381"/>
                    <a:pt x="2100" y="1381"/>
                    <a:pt x="2100" y="1381"/>
                  </a:cubicBezTo>
                  <a:cubicBezTo>
                    <a:pt x="2100" y="1381"/>
                    <a:pt x="2100" y="1381"/>
                    <a:pt x="2100" y="1381"/>
                  </a:cubicBezTo>
                  <a:cubicBezTo>
                    <a:pt x="2100" y="1412"/>
                    <a:pt x="2125" y="1436"/>
                    <a:pt x="2155" y="1436"/>
                  </a:cubicBezTo>
                  <a:cubicBezTo>
                    <a:pt x="2183" y="1436"/>
                    <a:pt x="2206" y="1415"/>
                    <a:pt x="2210" y="1388"/>
                  </a:cubicBezTo>
                  <a:cubicBezTo>
                    <a:pt x="2210" y="1388"/>
                    <a:pt x="2210" y="1388"/>
                    <a:pt x="2210" y="1388"/>
                  </a:cubicBezTo>
                  <a:cubicBezTo>
                    <a:pt x="2210" y="1386"/>
                    <a:pt x="2210" y="1385"/>
                    <a:pt x="2210" y="1383"/>
                  </a:cubicBezTo>
                  <a:cubicBezTo>
                    <a:pt x="2210" y="1382"/>
                    <a:pt x="2210" y="1382"/>
                    <a:pt x="2210" y="1381"/>
                  </a:cubicBezTo>
                  <a:close/>
                  <a:moveTo>
                    <a:pt x="2210" y="1381"/>
                  </a:moveTo>
                  <a:cubicBezTo>
                    <a:pt x="2210" y="1381"/>
                    <a:pt x="2210" y="1381"/>
                    <a:pt x="2210" y="1381"/>
                  </a:cubicBezTo>
                </a:path>
              </a:pathLst>
            </a:custGeom>
            <a:solidFill>
              <a:srgbClr val="9FCEFA"/>
            </a:soli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marL="0" marR="0" lvl="0" indent="0" defTabSz="914400" eaLnBrk="0" fontAlgn="base" latinLnBrk="0" hangingPunct="0">
                <a:spcBef>
                  <a:spcPct val="0"/>
                </a:spcBef>
                <a:spcAft>
                  <a:spcPct val="0"/>
                </a:spcAft>
                <a:buClrTx/>
                <a:buSzTx/>
                <a:buFontTx/>
                <a:buNone/>
                <a:tabLst/>
                <a:defRPr/>
              </a:pPr>
              <a:endParaRPr kumimoji="0" lang="zh-CN" altLang="en-US" sz="2400" b="0" i="0" u="none" strike="noStrike" kern="0" cap="none" spc="0" normalizeH="0" baseline="0" noProof="0">
                <a:ln>
                  <a:noFill/>
                </a:ln>
                <a:solidFill>
                  <a:schemeClr val="bg1">
                    <a:lumMod val="50000"/>
                  </a:schemeClr>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10" name="文本框 66">
              <a:extLst>
                <a:ext uri="{FF2B5EF4-FFF2-40B4-BE49-F238E27FC236}">
                  <a16:creationId xmlns:a16="http://schemas.microsoft.com/office/drawing/2014/main" id="{2B850DCF-1A62-485F-87E1-A40D97AC3E61}"/>
                </a:ext>
              </a:extLst>
            </p:cNvPr>
            <p:cNvSpPr txBox="1">
              <a:spLocks noChangeArrowheads="1"/>
            </p:cNvSpPr>
            <p:nvPr/>
          </p:nvSpPr>
          <p:spPr bwMode="auto">
            <a:xfrm>
              <a:off x="890906" y="2465070"/>
              <a:ext cx="1615442" cy="74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defTabSz="457200">
                <a:lnSpc>
                  <a:spcPct val="150000"/>
                </a:lnSpc>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此部分内容作为文字排版占位显示（建议使用主题字体）如需更改请在（设置形状格式）菜单下（文本选项）中调整。</a:t>
              </a:r>
              <a:endParaRPr lang="en-US" altLang="zh-CN" sz="10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endParaRPr>
            </a:p>
          </p:txBody>
        </p:sp>
      </p:grpSp>
      <p:grpSp>
        <p:nvGrpSpPr>
          <p:cNvPr id="11" name="组合 10">
            <a:extLst>
              <a:ext uri="{FF2B5EF4-FFF2-40B4-BE49-F238E27FC236}">
                <a16:creationId xmlns:a16="http://schemas.microsoft.com/office/drawing/2014/main" id="{20727B9A-0240-4367-B6C2-0FED38528FC1}"/>
              </a:ext>
            </a:extLst>
          </p:cNvPr>
          <p:cNvGrpSpPr/>
          <p:nvPr/>
        </p:nvGrpSpPr>
        <p:grpSpPr>
          <a:xfrm>
            <a:off x="2839055" y="3200842"/>
            <a:ext cx="2527768" cy="2524904"/>
            <a:chOff x="2231335" y="2503062"/>
            <a:chExt cx="1895826" cy="1893678"/>
          </a:xfrm>
        </p:grpSpPr>
        <p:sp>
          <p:nvSpPr>
            <p:cNvPr id="12" name="椭圆 11">
              <a:extLst>
                <a:ext uri="{FF2B5EF4-FFF2-40B4-BE49-F238E27FC236}">
                  <a16:creationId xmlns:a16="http://schemas.microsoft.com/office/drawing/2014/main" id="{6F4F9FD5-12BF-4F8F-A8CC-9D280859C4A3}"/>
                </a:ext>
              </a:extLst>
            </p:cNvPr>
            <p:cNvSpPr/>
            <p:nvPr/>
          </p:nvSpPr>
          <p:spPr>
            <a:xfrm>
              <a:off x="2231335" y="2503062"/>
              <a:ext cx="1895826" cy="1893678"/>
            </a:xfrm>
            <a:prstGeom prst="ellipse">
              <a:avLst/>
            </a:prstGeom>
            <a:noFill/>
            <a:ln w="38100" cap="flat" cmpd="sng" algn="ctr">
              <a:solidFill>
                <a:srgbClr val="9BA4F4">
                  <a:alpha val="20000"/>
                </a:srgbClr>
              </a:solidFill>
              <a:prstDash val="solid"/>
            </a:ln>
            <a:effectLst/>
          </p:spPr>
          <p:txBody>
            <a:bodyPr anchor="ctr">
              <a:scene3d>
                <a:camera prst="orthographicFront"/>
                <a:lightRig rig="threePt" dir="t"/>
              </a:scene3d>
              <a:sp3d contourW="12700"/>
            </a:bodyPr>
            <a:lstStyle/>
            <a:p>
              <a:pPr marL="0" marR="0" lvl="0" indent="0" algn="ctr" defTabSz="914400" eaLnBrk="0" fontAlgn="base" latinLnBrk="0" hangingPunct="0">
                <a:spcBef>
                  <a:spcPct val="0"/>
                </a:spcBef>
                <a:spcAft>
                  <a:spcPct val="0"/>
                </a:spcAft>
                <a:buClrTx/>
                <a:buSzTx/>
                <a:buFontTx/>
                <a:buNone/>
                <a:tabLst/>
                <a:defRPr/>
              </a:pPr>
              <a:endParaRPr kumimoji="0" lang="zh-CN" altLang="en-US" sz="2400" b="0" i="0" u="none" strike="noStrike" kern="0" cap="none" spc="0" normalizeH="0" baseline="0" noProof="0">
                <a:ln>
                  <a:noFill/>
                </a:ln>
                <a:solidFill>
                  <a:schemeClr val="bg1">
                    <a:lumMod val="50000"/>
                  </a:schemeClr>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13" name="Freeform 25">
              <a:extLst>
                <a:ext uri="{FF2B5EF4-FFF2-40B4-BE49-F238E27FC236}">
                  <a16:creationId xmlns:a16="http://schemas.microsoft.com/office/drawing/2014/main" id="{C3721527-7B47-40AA-9317-F2D4FEEAAC61}"/>
                </a:ext>
              </a:extLst>
            </p:cNvPr>
            <p:cNvSpPr>
              <a:spLocks noEditPoints="1"/>
            </p:cNvSpPr>
            <p:nvPr/>
          </p:nvSpPr>
          <p:spPr bwMode="auto">
            <a:xfrm>
              <a:off x="2941446" y="2847850"/>
              <a:ext cx="490364" cy="588770"/>
            </a:xfrm>
            <a:custGeom>
              <a:avLst/>
              <a:gdLst>
                <a:gd name="T0" fmla="*/ 279400 w 2214"/>
                <a:gd name="T1" fmla="*/ 671513 h 2664"/>
                <a:gd name="T2" fmla="*/ 271576 w 2214"/>
                <a:gd name="T3" fmla="*/ 668488 h 2664"/>
                <a:gd name="T4" fmla="*/ 137050 w 2214"/>
                <a:gd name="T5" fmla="*/ 587826 h 2664"/>
                <a:gd name="T6" fmla="*/ 43664 w 2214"/>
                <a:gd name="T7" fmla="*/ 485990 h 2664"/>
                <a:gd name="T8" fmla="*/ 0 w 2214"/>
                <a:gd name="T9" fmla="*/ 339285 h 2664"/>
                <a:gd name="T10" fmla="*/ 0 w 2214"/>
                <a:gd name="T11" fmla="*/ 60245 h 2664"/>
                <a:gd name="T12" fmla="*/ 21201 w 2214"/>
                <a:gd name="T13" fmla="*/ 60245 h 2664"/>
                <a:gd name="T14" fmla="*/ 128973 w 2214"/>
                <a:gd name="T15" fmla="*/ 53943 h 2664"/>
                <a:gd name="T16" fmla="*/ 264509 w 2214"/>
                <a:gd name="T17" fmla="*/ 14872 h 2664"/>
                <a:gd name="T18" fmla="*/ 279400 w 2214"/>
                <a:gd name="T19" fmla="*/ 0 h 2664"/>
                <a:gd name="T20" fmla="*/ 294291 w 2214"/>
                <a:gd name="T21" fmla="*/ 14872 h 2664"/>
                <a:gd name="T22" fmla="*/ 430332 w 2214"/>
                <a:gd name="T23" fmla="*/ 53943 h 2664"/>
                <a:gd name="T24" fmla="*/ 537599 w 2214"/>
                <a:gd name="T25" fmla="*/ 60245 h 2664"/>
                <a:gd name="T26" fmla="*/ 558800 w 2214"/>
                <a:gd name="T27" fmla="*/ 60245 h 2664"/>
                <a:gd name="T28" fmla="*/ 558800 w 2214"/>
                <a:gd name="T29" fmla="*/ 339285 h 2664"/>
                <a:gd name="T30" fmla="*/ 515136 w 2214"/>
                <a:gd name="T31" fmla="*/ 485990 h 2664"/>
                <a:gd name="T32" fmla="*/ 421750 w 2214"/>
                <a:gd name="T33" fmla="*/ 587826 h 2664"/>
                <a:gd name="T34" fmla="*/ 287224 w 2214"/>
                <a:gd name="T35" fmla="*/ 668488 h 2664"/>
                <a:gd name="T36" fmla="*/ 279400 w 2214"/>
                <a:gd name="T37" fmla="*/ 671513 h 2664"/>
                <a:gd name="T38" fmla="*/ 42150 w 2214"/>
                <a:gd name="T39" fmla="*/ 102088 h 2664"/>
                <a:gd name="T40" fmla="*/ 42150 w 2214"/>
                <a:gd name="T41" fmla="*/ 339285 h 2664"/>
                <a:gd name="T42" fmla="*/ 163299 w 2214"/>
                <a:gd name="T43" fmla="*/ 555057 h 2664"/>
                <a:gd name="T44" fmla="*/ 279400 w 2214"/>
                <a:gd name="T45" fmla="*/ 625888 h 2664"/>
                <a:gd name="T46" fmla="*/ 396258 w 2214"/>
                <a:gd name="T47" fmla="*/ 554301 h 2664"/>
                <a:gd name="T48" fmla="*/ 516650 w 2214"/>
                <a:gd name="T49" fmla="*/ 339285 h 2664"/>
                <a:gd name="T50" fmla="*/ 516650 w 2214"/>
                <a:gd name="T51" fmla="*/ 102088 h 2664"/>
                <a:gd name="T52" fmla="*/ 425536 w 2214"/>
                <a:gd name="T53" fmla="*/ 95786 h 2664"/>
                <a:gd name="T54" fmla="*/ 279400 w 2214"/>
                <a:gd name="T55" fmla="*/ 56464 h 2664"/>
                <a:gd name="T56" fmla="*/ 133264 w 2214"/>
                <a:gd name="T57" fmla="*/ 95786 h 2664"/>
                <a:gd name="T58" fmla="*/ 42150 w 2214"/>
                <a:gd name="T59" fmla="*/ 102088 h 2664"/>
                <a:gd name="T60" fmla="*/ 317764 w 2214"/>
                <a:gd name="T61" fmla="*/ 109650 h 2664"/>
                <a:gd name="T62" fmla="*/ 159008 w 2214"/>
                <a:gd name="T63" fmla="*/ 379617 h 2664"/>
                <a:gd name="T64" fmla="*/ 300096 w 2214"/>
                <a:gd name="T65" fmla="*/ 315087 h 2664"/>
                <a:gd name="T66" fmla="*/ 264761 w 2214"/>
                <a:gd name="T67" fmla="*/ 544218 h 2664"/>
                <a:gd name="T68" fmla="*/ 441184 w 2214"/>
                <a:gd name="T69" fmla="*/ 215267 h 2664"/>
                <a:gd name="T70" fmla="*/ 311706 w 2214"/>
                <a:gd name="T71" fmla="*/ 244759 h 2664"/>
                <a:gd name="T72" fmla="*/ 317764 w 2214"/>
                <a:gd name="T73" fmla="*/ 109650 h 2664"/>
                <a:gd name="T74" fmla="*/ 317764 w 2214"/>
                <a:gd name="T75" fmla="*/ 109650 h 2664"/>
                <a:gd name="T76" fmla="*/ 317764 w 2214"/>
                <a:gd name="T77" fmla="*/ 109650 h 26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214" h="2664">
                  <a:moveTo>
                    <a:pt x="1107" y="2664"/>
                  </a:moveTo>
                  <a:cubicBezTo>
                    <a:pt x="1076" y="2652"/>
                    <a:pt x="1076" y="2652"/>
                    <a:pt x="1076" y="2652"/>
                  </a:cubicBezTo>
                  <a:cubicBezTo>
                    <a:pt x="1065" y="2647"/>
                    <a:pt x="806" y="2542"/>
                    <a:pt x="543" y="2332"/>
                  </a:cubicBezTo>
                  <a:cubicBezTo>
                    <a:pt x="387" y="2208"/>
                    <a:pt x="262" y="2072"/>
                    <a:pt x="173" y="1928"/>
                  </a:cubicBezTo>
                  <a:cubicBezTo>
                    <a:pt x="58" y="1744"/>
                    <a:pt x="0" y="1549"/>
                    <a:pt x="0" y="1346"/>
                  </a:cubicBezTo>
                  <a:cubicBezTo>
                    <a:pt x="0" y="239"/>
                    <a:pt x="0" y="239"/>
                    <a:pt x="0" y="239"/>
                  </a:cubicBezTo>
                  <a:cubicBezTo>
                    <a:pt x="84" y="239"/>
                    <a:pt x="84" y="239"/>
                    <a:pt x="84" y="239"/>
                  </a:cubicBezTo>
                  <a:cubicBezTo>
                    <a:pt x="86" y="239"/>
                    <a:pt x="288" y="239"/>
                    <a:pt x="511" y="214"/>
                  </a:cubicBezTo>
                  <a:cubicBezTo>
                    <a:pt x="885" y="172"/>
                    <a:pt x="1008" y="99"/>
                    <a:pt x="1048" y="59"/>
                  </a:cubicBezTo>
                  <a:cubicBezTo>
                    <a:pt x="1107" y="0"/>
                    <a:pt x="1107" y="0"/>
                    <a:pt x="1107" y="0"/>
                  </a:cubicBezTo>
                  <a:cubicBezTo>
                    <a:pt x="1166" y="59"/>
                    <a:pt x="1166" y="59"/>
                    <a:pt x="1166" y="59"/>
                  </a:cubicBezTo>
                  <a:cubicBezTo>
                    <a:pt x="1206" y="99"/>
                    <a:pt x="1329" y="172"/>
                    <a:pt x="1705" y="214"/>
                  </a:cubicBezTo>
                  <a:cubicBezTo>
                    <a:pt x="1928" y="239"/>
                    <a:pt x="2128" y="239"/>
                    <a:pt x="2130" y="239"/>
                  </a:cubicBezTo>
                  <a:cubicBezTo>
                    <a:pt x="2214" y="239"/>
                    <a:pt x="2214" y="239"/>
                    <a:pt x="2214" y="239"/>
                  </a:cubicBezTo>
                  <a:cubicBezTo>
                    <a:pt x="2214" y="1346"/>
                    <a:pt x="2214" y="1346"/>
                    <a:pt x="2214" y="1346"/>
                  </a:cubicBezTo>
                  <a:cubicBezTo>
                    <a:pt x="2214" y="1549"/>
                    <a:pt x="2156" y="1744"/>
                    <a:pt x="2041" y="1928"/>
                  </a:cubicBezTo>
                  <a:cubicBezTo>
                    <a:pt x="1951" y="2072"/>
                    <a:pt x="1827" y="2208"/>
                    <a:pt x="1671" y="2332"/>
                  </a:cubicBezTo>
                  <a:cubicBezTo>
                    <a:pt x="1408" y="2542"/>
                    <a:pt x="1149" y="2647"/>
                    <a:pt x="1138" y="2652"/>
                  </a:cubicBezTo>
                  <a:cubicBezTo>
                    <a:pt x="1107" y="2664"/>
                    <a:pt x="1107" y="2664"/>
                    <a:pt x="1107" y="2664"/>
                  </a:cubicBezTo>
                  <a:close/>
                  <a:moveTo>
                    <a:pt x="167" y="405"/>
                  </a:moveTo>
                  <a:cubicBezTo>
                    <a:pt x="167" y="1346"/>
                    <a:pt x="167" y="1346"/>
                    <a:pt x="167" y="1346"/>
                  </a:cubicBezTo>
                  <a:cubicBezTo>
                    <a:pt x="167" y="1659"/>
                    <a:pt x="329" y="1947"/>
                    <a:pt x="647" y="2202"/>
                  </a:cubicBezTo>
                  <a:cubicBezTo>
                    <a:pt x="840" y="2356"/>
                    <a:pt x="1033" y="2450"/>
                    <a:pt x="1107" y="2483"/>
                  </a:cubicBezTo>
                  <a:cubicBezTo>
                    <a:pt x="1181" y="2450"/>
                    <a:pt x="1377" y="2354"/>
                    <a:pt x="1570" y="2199"/>
                  </a:cubicBezTo>
                  <a:cubicBezTo>
                    <a:pt x="1886" y="1945"/>
                    <a:pt x="2047" y="1658"/>
                    <a:pt x="2047" y="1346"/>
                  </a:cubicBezTo>
                  <a:cubicBezTo>
                    <a:pt x="2047" y="405"/>
                    <a:pt x="2047" y="405"/>
                    <a:pt x="2047" y="405"/>
                  </a:cubicBezTo>
                  <a:cubicBezTo>
                    <a:pt x="1965" y="403"/>
                    <a:pt x="1831" y="396"/>
                    <a:pt x="1686" y="380"/>
                  </a:cubicBezTo>
                  <a:cubicBezTo>
                    <a:pt x="1412" y="350"/>
                    <a:pt x="1221" y="299"/>
                    <a:pt x="1107" y="224"/>
                  </a:cubicBezTo>
                  <a:cubicBezTo>
                    <a:pt x="993" y="299"/>
                    <a:pt x="802" y="350"/>
                    <a:pt x="528" y="380"/>
                  </a:cubicBezTo>
                  <a:cubicBezTo>
                    <a:pt x="383" y="396"/>
                    <a:pt x="249" y="403"/>
                    <a:pt x="167" y="405"/>
                  </a:cubicBezTo>
                  <a:close/>
                  <a:moveTo>
                    <a:pt x="1259" y="435"/>
                  </a:moveTo>
                  <a:cubicBezTo>
                    <a:pt x="630" y="1506"/>
                    <a:pt x="630" y="1506"/>
                    <a:pt x="630" y="1506"/>
                  </a:cubicBezTo>
                  <a:cubicBezTo>
                    <a:pt x="1189" y="1250"/>
                    <a:pt x="1189" y="1250"/>
                    <a:pt x="1189" y="1250"/>
                  </a:cubicBezTo>
                  <a:cubicBezTo>
                    <a:pt x="1049" y="2159"/>
                    <a:pt x="1049" y="2159"/>
                    <a:pt x="1049" y="2159"/>
                  </a:cubicBezTo>
                  <a:cubicBezTo>
                    <a:pt x="1748" y="854"/>
                    <a:pt x="1748" y="854"/>
                    <a:pt x="1748" y="854"/>
                  </a:cubicBezTo>
                  <a:cubicBezTo>
                    <a:pt x="1235" y="971"/>
                    <a:pt x="1235" y="971"/>
                    <a:pt x="1235" y="971"/>
                  </a:cubicBezTo>
                  <a:cubicBezTo>
                    <a:pt x="1259" y="435"/>
                    <a:pt x="1259" y="435"/>
                    <a:pt x="1259" y="435"/>
                  </a:cubicBezTo>
                  <a:close/>
                  <a:moveTo>
                    <a:pt x="1259" y="435"/>
                  </a:moveTo>
                  <a:cubicBezTo>
                    <a:pt x="1259" y="435"/>
                    <a:pt x="1259" y="435"/>
                    <a:pt x="1259" y="435"/>
                  </a:cubicBezTo>
                </a:path>
              </a:pathLst>
            </a:custGeom>
            <a:solidFill>
              <a:srgbClr val="9BA4F4"/>
            </a:solidFill>
            <a:ln w="9525">
              <a:noFill/>
              <a:round/>
              <a:headEnd/>
              <a:tailEnd/>
            </a:ln>
            <a:extLst/>
          </p:spPr>
          <p:txBody>
            <a:bodyPr>
              <a:scene3d>
                <a:camera prst="orthographicFront"/>
                <a:lightRig rig="threePt" dir="t"/>
              </a:scene3d>
              <a:sp3d contourW="12700"/>
            </a:bodyPr>
            <a:lstStyle/>
            <a:p>
              <a:pPr marL="0" marR="0" lvl="0" indent="0" defTabSz="914400" eaLnBrk="0" fontAlgn="base" latinLnBrk="0" hangingPunct="0">
                <a:spcBef>
                  <a:spcPct val="0"/>
                </a:spcBef>
                <a:spcAft>
                  <a:spcPct val="0"/>
                </a:spcAft>
                <a:buClrTx/>
                <a:buSzTx/>
                <a:buFontTx/>
                <a:buNone/>
                <a:tabLst/>
                <a:defRPr/>
              </a:pPr>
              <a:endParaRPr kumimoji="0" lang="zh-CN" altLang="en-US" sz="2400" b="0" i="0" u="none" strike="noStrike" kern="0" cap="none" spc="0" normalizeH="0" baseline="0" noProof="0">
                <a:ln>
                  <a:noFill/>
                </a:ln>
                <a:solidFill>
                  <a:schemeClr val="bg1">
                    <a:lumMod val="50000"/>
                  </a:schemeClr>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14" name="文本框 13">
              <a:extLst>
                <a:ext uri="{FF2B5EF4-FFF2-40B4-BE49-F238E27FC236}">
                  <a16:creationId xmlns:a16="http://schemas.microsoft.com/office/drawing/2014/main" id="{ADF39D75-8079-4320-90A4-1569275F9188}"/>
                </a:ext>
              </a:extLst>
            </p:cNvPr>
            <p:cNvSpPr txBox="1">
              <a:spLocks noChangeArrowheads="1"/>
            </p:cNvSpPr>
            <p:nvPr/>
          </p:nvSpPr>
          <p:spPr bwMode="auto">
            <a:xfrm>
              <a:off x="2376806" y="3501390"/>
              <a:ext cx="1615442" cy="74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defTabSz="457200">
                <a:lnSpc>
                  <a:spcPct val="150000"/>
                </a:lnSpc>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此部分内容作为文字排版占位显示（建议使用主题字体）如需更改请在（设置形状格式）菜单下（文本选项）中调整。</a:t>
              </a:r>
              <a:endParaRPr lang="en-US" altLang="zh-CN" sz="10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endParaRPr>
            </a:p>
          </p:txBody>
        </p:sp>
      </p:grpSp>
      <p:grpSp>
        <p:nvGrpSpPr>
          <p:cNvPr id="15" name="组合 14">
            <a:extLst>
              <a:ext uri="{FF2B5EF4-FFF2-40B4-BE49-F238E27FC236}">
                <a16:creationId xmlns:a16="http://schemas.microsoft.com/office/drawing/2014/main" id="{B6E681A3-225E-4872-83A7-93510BE1423B}"/>
              </a:ext>
            </a:extLst>
          </p:cNvPr>
          <p:cNvGrpSpPr/>
          <p:nvPr/>
        </p:nvGrpSpPr>
        <p:grpSpPr>
          <a:xfrm>
            <a:off x="4851658" y="1922098"/>
            <a:ext cx="2899405" cy="2899408"/>
            <a:chOff x="3740787" y="1544004"/>
            <a:chExt cx="2174554" cy="2174556"/>
          </a:xfrm>
        </p:grpSpPr>
        <p:sp>
          <p:nvSpPr>
            <p:cNvPr id="16" name="椭圆 15">
              <a:extLst>
                <a:ext uri="{FF2B5EF4-FFF2-40B4-BE49-F238E27FC236}">
                  <a16:creationId xmlns:a16="http://schemas.microsoft.com/office/drawing/2014/main" id="{C0F848BC-8D05-4DBD-BF91-76F98EBECD3A}"/>
                </a:ext>
              </a:extLst>
            </p:cNvPr>
            <p:cNvSpPr/>
            <p:nvPr/>
          </p:nvSpPr>
          <p:spPr>
            <a:xfrm>
              <a:off x="3740787" y="1544004"/>
              <a:ext cx="2174554" cy="2174556"/>
            </a:xfrm>
            <a:prstGeom prst="ellipse">
              <a:avLst/>
            </a:prstGeom>
            <a:noFill/>
            <a:ln w="28575" cap="flat" cmpd="sng" algn="ctr">
              <a:solidFill>
                <a:srgbClr val="529ACD">
                  <a:alpha val="20000"/>
                </a:srgbClr>
              </a:solidFill>
              <a:prstDash val="solid"/>
            </a:ln>
            <a:effectLst/>
          </p:spPr>
          <p:txBody>
            <a:bodyPr anchor="ctr">
              <a:scene3d>
                <a:camera prst="orthographicFront"/>
                <a:lightRig rig="threePt" dir="t"/>
              </a:scene3d>
              <a:sp3d contourW="12700"/>
            </a:bodyPr>
            <a:lstStyle/>
            <a:p>
              <a:pPr marL="0" marR="0" lvl="0" indent="0" algn="ctr" defTabSz="914400" eaLnBrk="0" fontAlgn="base" latinLnBrk="0" hangingPunct="0">
                <a:spcBef>
                  <a:spcPct val="0"/>
                </a:spcBef>
                <a:spcAft>
                  <a:spcPct val="0"/>
                </a:spcAft>
                <a:buClrTx/>
                <a:buSzTx/>
                <a:buFontTx/>
                <a:buNone/>
                <a:tabLst/>
                <a:defRPr/>
              </a:pPr>
              <a:endParaRPr kumimoji="0" lang="zh-CN" altLang="en-US" sz="2400" b="0" i="0" u="none" strike="noStrike" kern="0" cap="none" spc="0" normalizeH="0" baseline="0" noProof="0">
                <a:ln>
                  <a:noFill/>
                </a:ln>
                <a:solidFill>
                  <a:schemeClr val="bg1">
                    <a:lumMod val="50000"/>
                  </a:schemeClr>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17" name="Freeform 5">
              <a:extLst>
                <a:ext uri="{FF2B5EF4-FFF2-40B4-BE49-F238E27FC236}">
                  <a16:creationId xmlns:a16="http://schemas.microsoft.com/office/drawing/2014/main" id="{82528859-DF14-445E-B919-BAAC20713BF3}"/>
                </a:ext>
              </a:extLst>
            </p:cNvPr>
            <p:cNvSpPr>
              <a:spLocks noEditPoints="1"/>
            </p:cNvSpPr>
            <p:nvPr/>
          </p:nvSpPr>
          <p:spPr bwMode="auto">
            <a:xfrm>
              <a:off x="4555966" y="1841062"/>
              <a:ext cx="581098" cy="544948"/>
            </a:xfrm>
            <a:custGeom>
              <a:avLst/>
              <a:gdLst>
                <a:gd name="T0" fmla="*/ 626685 w 2950"/>
                <a:gd name="T1" fmla="*/ 176678 h 2765"/>
                <a:gd name="T2" fmla="*/ 514241 w 2950"/>
                <a:gd name="T3" fmla="*/ 9637 h 2765"/>
                <a:gd name="T4" fmla="*/ 496036 w 2950"/>
                <a:gd name="T5" fmla="*/ 0 h 2765"/>
                <a:gd name="T6" fmla="*/ 136003 w 2950"/>
                <a:gd name="T7" fmla="*/ 0 h 2765"/>
                <a:gd name="T8" fmla="*/ 117798 w 2950"/>
                <a:gd name="T9" fmla="*/ 9637 h 2765"/>
                <a:gd name="T10" fmla="*/ 5354 w 2950"/>
                <a:gd name="T11" fmla="*/ 176678 h 2765"/>
                <a:gd name="T12" fmla="*/ 5997 w 2950"/>
                <a:gd name="T13" fmla="*/ 202162 h 2765"/>
                <a:gd name="T14" fmla="*/ 298564 w 2950"/>
                <a:gd name="T15" fmla="*/ 583572 h 2765"/>
                <a:gd name="T16" fmla="*/ 315913 w 2950"/>
                <a:gd name="T17" fmla="*/ 592138 h 2765"/>
                <a:gd name="T18" fmla="*/ 333261 w 2950"/>
                <a:gd name="T19" fmla="*/ 583572 h 2765"/>
                <a:gd name="T20" fmla="*/ 625828 w 2950"/>
                <a:gd name="T21" fmla="*/ 202162 h 2765"/>
                <a:gd name="T22" fmla="*/ 626685 w 2950"/>
                <a:gd name="T23" fmla="*/ 176678 h 2765"/>
                <a:gd name="T24" fmla="*/ 403083 w 2950"/>
                <a:gd name="T25" fmla="*/ 201948 h 2765"/>
                <a:gd name="T26" fmla="*/ 315913 w 2950"/>
                <a:gd name="T27" fmla="*/ 520396 h 2765"/>
                <a:gd name="T28" fmla="*/ 228956 w 2950"/>
                <a:gd name="T29" fmla="*/ 201948 h 2765"/>
                <a:gd name="T30" fmla="*/ 403083 w 2950"/>
                <a:gd name="T31" fmla="*/ 201948 h 2765"/>
                <a:gd name="T32" fmla="*/ 235382 w 2950"/>
                <a:gd name="T33" fmla="*/ 175607 h 2765"/>
                <a:gd name="T34" fmla="*/ 315913 w 2950"/>
                <a:gd name="T35" fmla="*/ 46686 h 2765"/>
                <a:gd name="T36" fmla="*/ 396443 w 2950"/>
                <a:gd name="T37" fmla="*/ 175607 h 2765"/>
                <a:gd name="T38" fmla="*/ 235382 w 2950"/>
                <a:gd name="T39" fmla="*/ 175607 h 2765"/>
                <a:gd name="T40" fmla="*/ 345255 w 2950"/>
                <a:gd name="T41" fmla="*/ 43902 h 2765"/>
                <a:gd name="T42" fmla="*/ 471620 w 2950"/>
                <a:gd name="T43" fmla="*/ 43902 h 2765"/>
                <a:gd name="T44" fmla="*/ 418504 w 2950"/>
                <a:gd name="T45" fmla="*/ 161044 h 2765"/>
                <a:gd name="T46" fmla="*/ 345255 w 2950"/>
                <a:gd name="T47" fmla="*/ 43902 h 2765"/>
                <a:gd name="T48" fmla="*/ 213535 w 2950"/>
                <a:gd name="T49" fmla="*/ 161044 h 2765"/>
                <a:gd name="T50" fmla="*/ 160419 w 2950"/>
                <a:gd name="T51" fmla="*/ 43902 h 2765"/>
                <a:gd name="T52" fmla="*/ 286784 w 2950"/>
                <a:gd name="T53" fmla="*/ 43902 h 2765"/>
                <a:gd name="T54" fmla="*/ 213535 w 2950"/>
                <a:gd name="T55" fmla="*/ 161044 h 2765"/>
                <a:gd name="T56" fmla="*/ 279502 w 2950"/>
                <a:gd name="T57" fmla="*/ 486560 h 2765"/>
                <a:gd name="T58" fmla="*/ 61041 w 2950"/>
                <a:gd name="T59" fmla="*/ 201948 h 2765"/>
                <a:gd name="T60" fmla="*/ 201541 w 2950"/>
                <a:gd name="T61" fmla="*/ 201948 h 2765"/>
                <a:gd name="T62" fmla="*/ 279502 w 2950"/>
                <a:gd name="T63" fmla="*/ 486560 h 2765"/>
                <a:gd name="T64" fmla="*/ 430284 w 2950"/>
                <a:gd name="T65" fmla="*/ 201948 h 2765"/>
                <a:gd name="T66" fmla="*/ 570784 w 2950"/>
                <a:gd name="T67" fmla="*/ 201948 h 2765"/>
                <a:gd name="T68" fmla="*/ 352537 w 2950"/>
                <a:gd name="T69" fmla="*/ 486560 h 2765"/>
                <a:gd name="T70" fmla="*/ 430284 w 2950"/>
                <a:gd name="T71" fmla="*/ 201948 h 2765"/>
                <a:gd name="T72" fmla="*/ 573140 w 2950"/>
                <a:gd name="T73" fmla="*/ 175607 h 2765"/>
                <a:gd name="T74" fmla="*/ 440778 w 2950"/>
                <a:gd name="T75" fmla="*/ 175607 h 2765"/>
                <a:gd name="T76" fmla="*/ 493894 w 2950"/>
                <a:gd name="T77" fmla="*/ 58250 h 2765"/>
                <a:gd name="T78" fmla="*/ 573140 w 2950"/>
                <a:gd name="T79" fmla="*/ 175607 h 2765"/>
                <a:gd name="T80" fmla="*/ 137931 w 2950"/>
                <a:gd name="T81" fmla="*/ 58250 h 2765"/>
                <a:gd name="T82" fmla="*/ 191261 w 2950"/>
                <a:gd name="T83" fmla="*/ 175607 h 2765"/>
                <a:gd name="T84" fmla="*/ 58685 w 2950"/>
                <a:gd name="T85" fmla="*/ 175607 h 2765"/>
                <a:gd name="T86" fmla="*/ 137931 w 2950"/>
                <a:gd name="T87" fmla="*/ 58250 h 2765"/>
                <a:gd name="T88" fmla="*/ 137931 w 2950"/>
                <a:gd name="T89" fmla="*/ 58250 h 2765"/>
                <a:gd name="T90" fmla="*/ 137931 w 2950"/>
                <a:gd name="T91" fmla="*/ 58250 h 27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950" h="2765">
                  <a:moveTo>
                    <a:pt x="2926" y="825"/>
                  </a:moveTo>
                  <a:cubicBezTo>
                    <a:pt x="2401" y="45"/>
                    <a:pt x="2401" y="45"/>
                    <a:pt x="2401" y="45"/>
                  </a:cubicBezTo>
                  <a:cubicBezTo>
                    <a:pt x="2382" y="17"/>
                    <a:pt x="2350" y="0"/>
                    <a:pt x="2316" y="0"/>
                  </a:cubicBezTo>
                  <a:cubicBezTo>
                    <a:pt x="635" y="0"/>
                    <a:pt x="635" y="0"/>
                    <a:pt x="635" y="0"/>
                  </a:cubicBezTo>
                  <a:cubicBezTo>
                    <a:pt x="601" y="0"/>
                    <a:pt x="569" y="17"/>
                    <a:pt x="550" y="45"/>
                  </a:cubicBezTo>
                  <a:cubicBezTo>
                    <a:pt x="25" y="825"/>
                    <a:pt x="25" y="825"/>
                    <a:pt x="25" y="825"/>
                  </a:cubicBezTo>
                  <a:cubicBezTo>
                    <a:pt x="0" y="861"/>
                    <a:pt x="1" y="909"/>
                    <a:pt x="28" y="944"/>
                  </a:cubicBezTo>
                  <a:cubicBezTo>
                    <a:pt x="1394" y="2725"/>
                    <a:pt x="1394" y="2725"/>
                    <a:pt x="1394" y="2725"/>
                  </a:cubicBezTo>
                  <a:cubicBezTo>
                    <a:pt x="1413" y="2750"/>
                    <a:pt x="1443" y="2765"/>
                    <a:pt x="1475" y="2765"/>
                  </a:cubicBezTo>
                  <a:cubicBezTo>
                    <a:pt x="1507" y="2765"/>
                    <a:pt x="1537" y="2750"/>
                    <a:pt x="1556" y="2725"/>
                  </a:cubicBezTo>
                  <a:cubicBezTo>
                    <a:pt x="2922" y="944"/>
                    <a:pt x="2922" y="944"/>
                    <a:pt x="2922" y="944"/>
                  </a:cubicBezTo>
                  <a:cubicBezTo>
                    <a:pt x="2949" y="909"/>
                    <a:pt x="2950" y="861"/>
                    <a:pt x="2926" y="825"/>
                  </a:cubicBezTo>
                  <a:close/>
                  <a:moveTo>
                    <a:pt x="1882" y="943"/>
                  </a:moveTo>
                  <a:cubicBezTo>
                    <a:pt x="1475" y="2430"/>
                    <a:pt x="1475" y="2430"/>
                    <a:pt x="1475" y="2430"/>
                  </a:cubicBezTo>
                  <a:cubicBezTo>
                    <a:pt x="1069" y="943"/>
                    <a:pt x="1069" y="943"/>
                    <a:pt x="1069" y="943"/>
                  </a:cubicBezTo>
                  <a:cubicBezTo>
                    <a:pt x="1882" y="943"/>
                    <a:pt x="1882" y="943"/>
                    <a:pt x="1882" y="943"/>
                  </a:cubicBezTo>
                  <a:close/>
                  <a:moveTo>
                    <a:pt x="1099" y="820"/>
                  </a:moveTo>
                  <a:cubicBezTo>
                    <a:pt x="1475" y="218"/>
                    <a:pt x="1475" y="218"/>
                    <a:pt x="1475" y="218"/>
                  </a:cubicBezTo>
                  <a:cubicBezTo>
                    <a:pt x="1851" y="820"/>
                    <a:pt x="1851" y="820"/>
                    <a:pt x="1851" y="820"/>
                  </a:cubicBezTo>
                  <a:cubicBezTo>
                    <a:pt x="1099" y="820"/>
                    <a:pt x="1099" y="820"/>
                    <a:pt x="1099" y="820"/>
                  </a:cubicBezTo>
                  <a:close/>
                  <a:moveTo>
                    <a:pt x="1612" y="205"/>
                  </a:moveTo>
                  <a:cubicBezTo>
                    <a:pt x="2202" y="205"/>
                    <a:pt x="2202" y="205"/>
                    <a:pt x="2202" y="205"/>
                  </a:cubicBezTo>
                  <a:cubicBezTo>
                    <a:pt x="1954" y="752"/>
                    <a:pt x="1954" y="752"/>
                    <a:pt x="1954" y="752"/>
                  </a:cubicBezTo>
                  <a:cubicBezTo>
                    <a:pt x="1612" y="205"/>
                    <a:pt x="1612" y="205"/>
                    <a:pt x="1612" y="205"/>
                  </a:cubicBezTo>
                  <a:close/>
                  <a:moveTo>
                    <a:pt x="997" y="752"/>
                  </a:moveTo>
                  <a:cubicBezTo>
                    <a:pt x="749" y="205"/>
                    <a:pt x="749" y="205"/>
                    <a:pt x="749" y="205"/>
                  </a:cubicBezTo>
                  <a:cubicBezTo>
                    <a:pt x="1339" y="205"/>
                    <a:pt x="1339" y="205"/>
                    <a:pt x="1339" y="205"/>
                  </a:cubicBezTo>
                  <a:cubicBezTo>
                    <a:pt x="997" y="752"/>
                    <a:pt x="997" y="752"/>
                    <a:pt x="997" y="752"/>
                  </a:cubicBezTo>
                  <a:close/>
                  <a:moveTo>
                    <a:pt x="1305" y="2272"/>
                  </a:moveTo>
                  <a:cubicBezTo>
                    <a:pt x="285" y="943"/>
                    <a:pt x="285" y="943"/>
                    <a:pt x="285" y="943"/>
                  </a:cubicBezTo>
                  <a:cubicBezTo>
                    <a:pt x="941" y="943"/>
                    <a:pt x="941" y="943"/>
                    <a:pt x="941" y="943"/>
                  </a:cubicBezTo>
                  <a:cubicBezTo>
                    <a:pt x="1305" y="2272"/>
                    <a:pt x="1305" y="2272"/>
                    <a:pt x="1305" y="2272"/>
                  </a:cubicBezTo>
                  <a:close/>
                  <a:moveTo>
                    <a:pt x="2009" y="943"/>
                  </a:moveTo>
                  <a:cubicBezTo>
                    <a:pt x="2665" y="943"/>
                    <a:pt x="2665" y="943"/>
                    <a:pt x="2665" y="943"/>
                  </a:cubicBezTo>
                  <a:cubicBezTo>
                    <a:pt x="1646" y="2272"/>
                    <a:pt x="1646" y="2272"/>
                    <a:pt x="1646" y="2272"/>
                  </a:cubicBezTo>
                  <a:cubicBezTo>
                    <a:pt x="2009" y="943"/>
                    <a:pt x="2009" y="943"/>
                    <a:pt x="2009" y="943"/>
                  </a:cubicBezTo>
                  <a:close/>
                  <a:moveTo>
                    <a:pt x="2676" y="820"/>
                  </a:moveTo>
                  <a:cubicBezTo>
                    <a:pt x="2058" y="820"/>
                    <a:pt x="2058" y="820"/>
                    <a:pt x="2058" y="820"/>
                  </a:cubicBezTo>
                  <a:cubicBezTo>
                    <a:pt x="2306" y="272"/>
                    <a:pt x="2306" y="272"/>
                    <a:pt x="2306" y="272"/>
                  </a:cubicBezTo>
                  <a:cubicBezTo>
                    <a:pt x="2676" y="820"/>
                    <a:pt x="2676" y="820"/>
                    <a:pt x="2676" y="820"/>
                  </a:cubicBezTo>
                  <a:close/>
                  <a:moveTo>
                    <a:pt x="644" y="272"/>
                  </a:moveTo>
                  <a:cubicBezTo>
                    <a:pt x="893" y="820"/>
                    <a:pt x="893" y="820"/>
                    <a:pt x="893" y="820"/>
                  </a:cubicBezTo>
                  <a:cubicBezTo>
                    <a:pt x="274" y="820"/>
                    <a:pt x="274" y="820"/>
                    <a:pt x="274" y="820"/>
                  </a:cubicBezTo>
                  <a:cubicBezTo>
                    <a:pt x="644" y="272"/>
                    <a:pt x="644" y="272"/>
                    <a:pt x="644" y="272"/>
                  </a:cubicBezTo>
                  <a:close/>
                  <a:moveTo>
                    <a:pt x="644" y="272"/>
                  </a:moveTo>
                  <a:cubicBezTo>
                    <a:pt x="644" y="272"/>
                    <a:pt x="644" y="272"/>
                    <a:pt x="644" y="272"/>
                  </a:cubicBezTo>
                </a:path>
              </a:pathLst>
            </a:custGeom>
            <a:solidFill>
              <a:srgbClr val="9FCEFA"/>
            </a:soli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marL="0" marR="0" lvl="0" indent="0" defTabSz="914400" eaLnBrk="0" fontAlgn="base" latinLnBrk="0" hangingPunct="0">
                <a:spcBef>
                  <a:spcPct val="0"/>
                </a:spcBef>
                <a:spcAft>
                  <a:spcPct val="0"/>
                </a:spcAft>
                <a:buClrTx/>
                <a:buSzTx/>
                <a:buFontTx/>
                <a:buNone/>
                <a:tabLst/>
                <a:defRPr/>
              </a:pPr>
              <a:endParaRPr kumimoji="0" lang="zh-CN" altLang="en-US" sz="2400" b="0" i="0" u="none" strike="noStrike" kern="0" cap="none" spc="0" normalizeH="0" baseline="0" noProof="0">
                <a:ln>
                  <a:noFill/>
                </a:ln>
                <a:solidFill>
                  <a:schemeClr val="bg1">
                    <a:lumMod val="50000"/>
                  </a:schemeClr>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18" name="文本框 66">
              <a:extLst>
                <a:ext uri="{FF2B5EF4-FFF2-40B4-BE49-F238E27FC236}">
                  <a16:creationId xmlns:a16="http://schemas.microsoft.com/office/drawing/2014/main" id="{E6D36875-3F57-4B04-8608-7C99A228D4ED}"/>
                </a:ext>
              </a:extLst>
            </p:cNvPr>
            <p:cNvSpPr txBox="1">
              <a:spLocks noChangeArrowheads="1"/>
            </p:cNvSpPr>
            <p:nvPr/>
          </p:nvSpPr>
          <p:spPr bwMode="auto">
            <a:xfrm>
              <a:off x="4060826" y="2495550"/>
              <a:ext cx="1615442" cy="74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defTabSz="457200">
                <a:lnSpc>
                  <a:spcPct val="150000"/>
                </a:lnSpc>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此部分内容作为文字排版占位显示（建议使用主题字体）如需更改请在（设置形状格式）菜单下（文本选项）中调整。</a:t>
              </a:r>
              <a:endParaRPr lang="en-US" altLang="zh-CN" sz="10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endParaRPr>
            </a:p>
          </p:txBody>
        </p:sp>
      </p:grpSp>
      <p:grpSp>
        <p:nvGrpSpPr>
          <p:cNvPr id="19" name="组合 18">
            <a:extLst>
              <a:ext uri="{FF2B5EF4-FFF2-40B4-BE49-F238E27FC236}">
                <a16:creationId xmlns:a16="http://schemas.microsoft.com/office/drawing/2014/main" id="{093106EF-43EE-442D-93E5-11D3A6A4D651}"/>
              </a:ext>
            </a:extLst>
          </p:cNvPr>
          <p:cNvGrpSpPr/>
          <p:nvPr/>
        </p:nvGrpSpPr>
        <p:grpSpPr>
          <a:xfrm>
            <a:off x="6924298" y="3568018"/>
            <a:ext cx="2614925" cy="2614928"/>
            <a:chOff x="5295267" y="2778444"/>
            <a:chExt cx="1961194" cy="1961196"/>
          </a:xfrm>
        </p:grpSpPr>
        <p:sp>
          <p:nvSpPr>
            <p:cNvPr id="20" name="椭圆 19">
              <a:extLst>
                <a:ext uri="{FF2B5EF4-FFF2-40B4-BE49-F238E27FC236}">
                  <a16:creationId xmlns:a16="http://schemas.microsoft.com/office/drawing/2014/main" id="{1627474B-7003-496D-9907-B5440B0F0464}"/>
                </a:ext>
              </a:extLst>
            </p:cNvPr>
            <p:cNvSpPr/>
            <p:nvPr/>
          </p:nvSpPr>
          <p:spPr>
            <a:xfrm>
              <a:off x="5295267" y="2778444"/>
              <a:ext cx="1961194" cy="1961196"/>
            </a:xfrm>
            <a:prstGeom prst="ellipse">
              <a:avLst/>
            </a:prstGeom>
            <a:noFill/>
            <a:ln w="28575" cap="flat" cmpd="sng" algn="ctr">
              <a:solidFill>
                <a:srgbClr val="9BA4F4">
                  <a:alpha val="20000"/>
                </a:srgbClr>
              </a:solidFill>
              <a:prstDash val="solid"/>
            </a:ln>
            <a:effectLst/>
          </p:spPr>
          <p:txBody>
            <a:bodyPr anchor="ctr">
              <a:scene3d>
                <a:camera prst="orthographicFront"/>
                <a:lightRig rig="threePt" dir="t"/>
              </a:scene3d>
              <a:sp3d contourW="12700"/>
            </a:bodyPr>
            <a:lstStyle/>
            <a:p>
              <a:pPr marL="0" marR="0" lvl="0" indent="0" algn="ctr" defTabSz="914400" eaLnBrk="0" fontAlgn="base" latinLnBrk="0" hangingPunct="0">
                <a:spcBef>
                  <a:spcPct val="0"/>
                </a:spcBef>
                <a:spcAft>
                  <a:spcPct val="0"/>
                </a:spcAft>
                <a:buClrTx/>
                <a:buSzTx/>
                <a:buFontTx/>
                <a:buNone/>
                <a:tabLst/>
                <a:defRPr/>
              </a:pPr>
              <a:endParaRPr kumimoji="0" lang="zh-CN" altLang="en-US" sz="2400" b="0" i="0" u="none" strike="noStrike" kern="0" cap="none" spc="0" normalizeH="0" baseline="0" noProof="0">
                <a:ln>
                  <a:noFill/>
                </a:ln>
                <a:solidFill>
                  <a:schemeClr val="bg1">
                    <a:lumMod val="50000"/>
                  </a:schemeClr>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21" name="Freeform 17">
              <a:extLst>
                <a:ext uri="{FF2B5EF4-FFF2-40B4-BE49-F238E27FC236}">
                  <a16:creationId xmlns:a16="http://schemas.microsoft.com/office/drawing/2014/main" id="{FACB18A9-9B37-4B20-9BDA-D37FEC11F47C}"/>
                </a:ext>
              </a:extLst>
            </p:cNvPr>
            <p:cNvSpPr>
              <a:spLocks noEditPoints="1"/>
            </p:cNvSpPr>
            <p:nvPr/>
          </p:nvSpPr>
          <p:spPr bwMode="auto">
            <a:xfrm>
              <a:off x="5955197" y="3146603"/>
              <a:ext cx="598230" cy="549098"/>
            </a:xfrm>
            <a:custGeom>
              <a:avLst/>
              <a:gdLst>
                <a:gd name="T0" fmla="*/ 359209 w 2069"/>
                <a:gd name="T1" fmla="*/ 0 h 1899"/>
                <a:gd name="T2" fmla="*/ 60617 w 2069"/>
                <a:gd name="T3" fmla="*/ 249426 h 1899"/>
                <a:gd name="T4" fmla="*/ 0 w 2069"/>
                <a:gd name="T5" fmla="*/ 249426 h 1899"/>
                <a:gd name="T6" fmla="*/ 83067 w 2069"/>
                <a:gd name="T7" fmla="*/ 360174 h 1899"/>
                <a:gd name="T8" fmla="*/ 165814 w 2069"/>
                <a:gd name="T9" fmla="*/ 249426 h 1899"/>
                <a:gd name="T10" fmla="*/ 116102 w 2069"/>
                <a:gd name="T11" fmla="*/ 249426 h 1899"/>
                <a:gd name="T12" fmla="*/ 359209 w 2069"/>
                <a:gd name="T13" fmla="*/ 55535 h 1899"/>
                <a:gd name="T14" fmla="*/ 608090 w 2069"/>
                <a:gd name="T15" fmla="*/ 304961 h 1899"/>
                <a:gd name="T16" fmla="*/ 359209 w 2069"/>
                <a:gd name="T17" fmla="*/ 554386 h 1899"/>
                <a:gd name="T18" fmla="*/ 152985 w 2069"/>
                <a:gd name="T19" fmla="*/ 443316 h 1899"/>
                <a:gd name="T20" fmla="*/ 88519 w 2069"/>
                <a:gd name="T21" fmla="*/ 443316 h 1899"/>
                <a:gd name="T22" fmla="*/ 359209 w 2069"/>
                <a:gd name="T23" fmla="*/ 609600 h 1899"/>
                <a:gd name="T24" fmla="*/ 663575 w 2069"/>
                <a:gd name="T25" fmla="*/ 304961 h 1899"/>
                <a:gd name="T26" fmla="*/ 359209 w 2069"/>
                <a:gd name="T27" fmla="*/ 0 h 1899"/>
                <a:gd name="T28" fmla="*/ 346380 w 2069"/>
                <a:gd name="T29" fmla="*/ 110749 h 1899"/>
                <a:gd name="T30" fmla="*/ 346380 w 2069"/>
                <a:gd name="T31" fmla="*/ 313949 h 1899"/>
                <a:gd name="T32" fmla="*/ 490064 w 2069"/>
                <a:gd name="T33" fmla="*/ 399017 h 1899"/>
                <a:gd name="T34" fmla="*/ 503214 w 2069"/>
                <a:gd name="T35" fmla="*/ 374941 h 1899"/>
                <a:gd name="T36" fmla="*/ 373963 w 2069"/>
                <a:gd name="T37" fmla="*/ 297256 h 1899"/>
                <a:gd name="T38" fmla="*/ 373963 w 2069"/>
                <a:gd name="T39" fmla="*/ 110749 h 1899"/>
                <a:gd name="T40" fmla="*/ 346380 w 2069"/>
                <a:gd name="T41" fmla="*/ 110749 h 1899"/>
                <a:gd name="T42" fmla="*/ 346380 w 2069"/>
                <a:gd name="T43" fmla="*/ 110749 h 1899"/>
                <a:gd name="T44" fmla="*/ 346380 w 2069"/>
                <a:gd name="T45" fmla="*/ 110749 h 189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69" h="1899">
                  <a:moveTo>
                    <a:pt x="1120" y="0"/>
                  </a:moveTo>
                  <a:cubicBezTo>
                    <a:pt x="655" y="0"/>
                    <a:pt x="270" y="334"/>
                    <a:pt x="189" y="777"/>
                  </a:cubicBezTo>
                  <a:cubicBezTo>
                    <a:pt x="0" y="777"/>
                    <a:pt x="0" y="777"/>
                    <a:pt x="0" y="777"/>
                  </a:cubicBezTo>
                  <a:cubicBezTo>
                    <a:pt x="259" y="1122"/>
                    <a:pt x="259" y="1122"/>
                    <a:pt x="259" y="1122"/>
                  </a:cubicBezTo>
                  <a:cubicBezTo>
                    <a:pt x="517" y="777"/>
                    <a:pt x="517" y="777"/>
                    <a:pt x="517" y="777"/>
                  </a:cubicBezTo>
                  <a:cubicBezTo>
                    <a:pt x="362" y="777"/>
                    <a:pt x="362" y="777"/>
                    <a:pt x="362" y="777"/>
                  </a:cubicBezTo>
                  <a:cubicBezTo>
                    <a:pt x="442" y="432"/>
                    <a:pt x="747" y="173"/>
                    <a:pt x="1120" y="173"/>
                  </a:cubicBezTo>
                  <a:cubicBezTo>
                    <a:pt x="1552" y="173"/>
                    <a:pt x="1896" y="518"/>
                    <a:pt x="1896" y="950"/>
                  </a:cubicBezTo>
                  <a:cubicBezTo>
                    <a:pt x="1896" y="1381"/>
                    <a:pt x="1552" y="1727"/>
                    <a:pt x="1120" y="1727"/>
                  </a:cubicBezTo>
                  <a:cubicBezTo>
                    <a:pt x="850" y="1727"/>
                    <a:pt x="615" y="1588"/>
                    <a:pt x="477" y="1381"/>
                  </a:cubicBezTo>
                  <a:cubicBezTo>
                    <a:pt x="276" y="1381"/>
                    <a:pt x="276" y="1381"/>
                    <a:pt x="276" y="1381"/>
                  </a:cubicBezTo>
                  <a:cubicBezTo>
                    <a:pt x="431" y="1686"/>
                    <a:pt x="753" y="1899"/>
                    <a:pt x="1120" y="1899"/>
                  </a:cubicBezTo>
                  <a:cubicBezTo>
                    <a:pt x="1643" y="1899"/>
                    <a:pt x="2069" y="1473"/>
                    <a:pt x="2069" y="950"/>
                  </a:cubicBezTo>
                  <a:cubicBezTo>
                    <a:pt x="2069" y="426"/>
                    <a:pt x="1643" y="0"/>
                    <a:pt x="1120" y="0"/>
                  </a:cubicBezTo>
                  <a:close/>
                  <a:moveTo>
                    <a:pt x="1080" y="345"/>
                  </a:moveTo>
                  <a:cubicBezTo>
                    <a:pt x="1080" y="978"/>
                    <a:pt x="1080" y="978"/>
                    <a:pt x="1080" y="978"/>
                  </a:cubicBezTo>
                  <a:cubicBezTo>
                    <a:pt x="1528" y="1243"/>
                    <a:pt x="1528" y="1243"/>
                    <a:pt x="1528" y="1243"/>
                  </a:cubicBezTo>
                  <a:cubicBezTo>
                    <a:pt x="1569" y="1168"/>
                    <a:pt x="1569" y="1168"/>
                    <a:pt x="1569" y="1168"/>
                  </a:cubicBezTo>
                  <a:cubicBezTo>
                    <a:pt x="1166" y="926"/>
                    <a:pt x="1166" y="926"/>
                    <a:pt x="1166" y="926"/>
                  </a:cubicBezTo>
                  <a:cubicBezTo>
                    <a:pt x="1166" y="345"/>
                    <a:pt x="1166" y="345"/>
                    <a:pt x="1166" y="345"/>
                  </a:cubicBezTo>
                  <a:lnTo>
                    <a:pt x="1080" y="345"/>
                  </a:lnTo>
                  <a:close/>
                  <a:moveTo>
                    <a:pt x="1080" y="345"/>
                  </a:moveTo>
                  <a:cubicBezTo>
                    <a:pt x="1080" y="345"/>
                    <a:pt x="1080" y="345"/>
                    <a:pt x="1080" y="345"/>
                  </a:cubicBezTo>
                </a:path>
              </a:pathLst>
            </a:custGeom>
            <a:solidFill>
              <a:srgbClr val="9BA4F4"/>
            </a:soli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marL="0" marR="0" lvl="0" indent="0" defTabSz="914400" eaLnBrk="0" fontAlgn="base" latinLnBrk="0" hangingPunct="0">
                <a:spcBef>
                  <a:spcPct val="0"/>
                </a:spcBef>
                <a:spcAft>
                  <a:spcPct val="0"/>
                </a:spcAft>
                <a:buClrTx/>
                <a:buSzTx/>
                <a:buFontTx/>
                <a:buNone/>
                <a:tabLst/>
                <a:defRPr/>
              </a:pPr>
              <a:endParaRPr kumimoji="0" lang="zh-CN" altLang="en-US" sz="2400" b="0" i="0" u="none" strike="noStrike" kern="0" cap="none" spc="0" normalizeH="0" baseline="0" noProof="0" dirty="0">
                <a:ln>
                  <a:noFill/>
                </a:ln>
                <a:solidFill>
                  <a:schemeClr val="bg1">
                    <a:lumMod val="50000"/>
                  </a:schemeClr>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22" name="文本框 66">
              <a:extLst>
                <a:ext uri="{FF2B5EF4-FFF2-40B4-BE49-F238E27FC236}">
                  <a16:creationId xmlns:a16="http://schemas.microsoft.com/office/drawing/2014/main" id="{8B76EDFA-2AAC-4D5B-A465-4BCBD4D289C7}"/>
                </a:ext>
              </a:extLst>
            </p:cNvPr>
            <p:cNvSpPr txBox="1">
              <a:spLocks noChangeArrowheads="1"/>
            </p:cNvSpPr>
            <p:nvPr/>
          </p:nvSpPr>
          <p:spPr bwMode="auto">
            <a:xfrm>
              <a:off x="5485766" y="3806190"/>
              <a:ext cx="1615442" cy="74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defTabSz="457200">
                <a:lnSpc>
                  <a:spcPct val="150000"/>
                </a:lnSpc>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此部分内容作为文字排版占位显示（建议使用主题字体）如需更改请在（设置形状格式）菜单下（文本选项）中调整。</a:t>
              </a:r>
              <a:endParaRPr lang="en-US" altLang="zh-CN" sz="10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endParaRPr>
            </a:p>
          </p:txBody>
        </p:sp>
      </p:grpSp>
      <p:grpSp>
        <p:nvGrpSpPr>
          <p:cNvPr id="23" name="组合 22">
            <a:extLst>
              <a:ext uri="{FF2B5EF4-FFF2-40B4-BE49-F238E27FC236}">
                <a16:creationId xmlns:a16="http://schemas.microsoft.com/office/drawing/2014/main" id="{B40E806E-2C75-4254-A10C-4D6533CAF7C0}"/>
              </a:ext>
            </a:extLst>
          </p:cNvPr>
          <p:cNvGrpSpPr/>
          <p:nvPr/>
        </p:nvGrpSpPr>
        <p:grpSpPr>
          <a:xfrm>
            <a:off x="8248907" y="1511042"/>
            <a:ext cx="2853264" cy="2853264"/>
            <a:chOff x="6288724" y="1235712"/>
            <a:chExt cx="2139948" cy="2139948"/>
          </a:xfrm>
        </p:grpSpPr>
        <p:sp>
          <p:nvSpPr>
            <p:cNvPr id="24" name="椭圆 23">
              <a:extLst>
                <a:ext uri="{FF2B5EF4-FFF2-40B4-BE49-F238E27FC236}">
                  <a16:creationId xmlns:a16="http://schemas.microsoft.com/office/drawing/2014/main" id="{B511581A-24F4-4E0F-942A-C86647B5B4C3}"/>
                </a:ext>
              </a:extLst>
            </p:cNvPr>
            <p:cNvSpPr/>
            <p:nvPr/>
          </p:nvSpPr>
          <p:spPr>
            <a:xfrm>
              <a:off x="6288724" y="1235712"/>
              <a:ext cx="2139948" cy="2139948"/>
            </a:xfrm>
            <a:prstGeom prst="ellipse">
              <a:avLst/>
            </a:prstGeom>
            <a:noFill/>
            <a:ln w="28575" cap="flat" cmpd="sng" algn="ctr">
              <a:solidFill>
                <a:srgbClr val="529ACD">
                  <a:alpha val="40000"/>
                </a:srgbClr>
              </a:solidFill>
              <a:prstDash val="solid"/>
            </a:ln>
            <a:effectLst/>
          </p:spPr>
          <p:txBody>
            <a:bodyPr anchor="ctr">
              <a:scene3d>
                <a:camera prst="orthographicFront"/>
                <a:lightRig rig="threePt" dir="t"/>
              </a:scene3d>
              <a:sp3d contourW="12700"/>
            </a:bodyPr>
            <a:lstStyle/>
            <a:p>
              <a:pPr marL="0" marR="0" lvl="0" indent="0" algn="ctr" defTabSz="914400" eaLnBrk="0" fontAlgn="base" latinLnBrk="0" hangingPunct="0">
                <a:spcBef>
                  <a:spcPct val="0"/>
                </a:spcBef>
                <a:spcAft>
                  <a:spcPct val="0"/>
                </a:spcAft>
                <a:buClrTx/>
                <a:buSzTx/>
                <a:buFontTx/>
                <a:buNone/>
                <a:tabLst/>
                <a:defRPr/>
              </a:pPr>
              <a:endParaRPr kumimoji="0" lang="zh-CN" altLang="en-US" sz="2400" b="0" i="0" u="none" strike="noStrike" kern="0" cap="none" spc="0" normalizeH="0" baseline="0" noProof="0">
                <a:ln>
                  <a:noFill/>
                </a:ln>
                <a:solidFill>
                  <a:schemeClr val="bg1">
                    <a:lumMod val="50000"/>
                  </a:schemeClr>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25" name="Freeform 21">
              <a:extLst>
                <a:ext uri="{FF2B5EF4-FFF2-40B4-BE49-F238E27FC236}">
                  <a16:creationId xmlns:a16="http://schemas.microsoft.com/office/drawing/2014/main" id="{6D69EF7D-AAFA-4C80-A13E-5261E2C56929}"/>
                </a:ext>
              </a:extLst>
            </p:cNvPr>
            <p:cNvSpPr>
              <a:spLocks noEditPoints="1"/>
            </p:cNvSpPr>
            <p:nvPr/>
          </p:nvSpPr>
          <p:spPr bwMode="auto">
            <a:xfrm>
              <a:off x="7083894" y="1598170"/>
              <a:ext cx="542700" cy="543050"/>
            </a:xfrm>
            <a:custGeom>
              <a:avLst/>
              <a:gdLst>
                <a:gd name="T0" fmla="*/ 314698 w 2998"/>
                <a:gd name="T1" fmla="*/ 0 h 2998"/>
                <a:gd name="T2" fmla="*/ 437466 w 2998"/>
                <a:gd name="T3" fmla="*/ 24806 h 2998"/>
                <a:gd name="T4" fmla="*/ 537741 w 2998"/>
                <a:gd name="T5" fmla="*/ 92496 h 2998"/>
                <a:gd name="T6" fmla="*/ 605431 w 2998"/>
                <a:gd name="T7" fmla="*/ 192771 h 2998"/>
                <a:gd name="T8" fmla="*/ 630237 w 2998"/>
                <a:gd name="T9" fmla="*/ 315539 h 2998"/>
                <a:gd name="T10" fmla="*/ 605431 w 2998"/>
                <a:gd name="T11" fmla="*/ 438307 h 2998"/>
                <a:gd name="T12" fmla="*/ 537741 w 2998"/>
                <a:gd name="T13" fmla="*/ 538581 h 2998"/>
                <a:gd name="T14" fmla="*/ 437466 w 2998"/>
                <a:gd name="T15" fmla="*/ 605852 h 2998"/>
                <a:gd name="T16" fmla="*/ 314698 w 2998"/>
                <a:gd name="T17" fmla="*/ 630237 h 2998"/>
                <a:gd name="T18" fmla="*/ 205384 w 2998"/>
                <a:gd name="T19" fmla="*/ 610897 h 2998"/>
                <a:gd name="T20" fmla="*/ 112257 w 2998"/>
                <a:gd name="T21" fmla="*/ 557081 h 2998"/>
                <a:gd name="T22" fmla="*/ 188987 w 2998"/>
                <a:gd name="T23" fmla="*/ 393530 h 2998"/>
                <a:gd name="T24" fmla="*/ 215264 w 2998"/>
                <a:gd name="T25" fmla="*/ 435995 h 2998"/>
                <a:gd name="T26" fmla="*/ 235445 w 2998"/>
                <a:gd name="T27" fmla="*/ 467948 h 2998"/>
                <a:gd name="T28" fmla="*/ 249530 w 2998"/>
                <a:gd name="T29" fmla="*/ 488339 h 2998"/>
                <a:gd name="T30" fmla="*/ 263405 w 2998"/>
                <a:gd name="T31" fmla="*/ 505787 h 2998"/>
                <a:gd name="T32" fmla="*/ 281063 w 2998"/>
                <a:gd name="T33" fmla="*/ 515247 h 2998"/>
                <a:gd name="T34" fmla="*/ 301454 w 2998"/>
                <a:gd name="T35" fmla="*/ 510202 h 2998"/>
                <a:gd name="T36" fmla="*/ 314908 w 2998"/>
                <a:gd name="T37" fmla="*/ 491703 h 2998"/>
                <a:gd name="T38" fmla="*/ 322476 w 2998"/>
                <a:gd name="T39" fmla="*/ 477618 h 2998"/>
                <a:gd name="T40" fmla="*/ 336351 w 2998"/>
                <a:gd name="T41" fmla="*/ 449449 h 2998"/>
                <a:gd name="T42" fmla="*/ 354429 w 2998"/>
                <a:gd name="T43" fmla="*/ 412030 h 2998"/>
                <a:gd name="T44" fmla="*/ 374611 w 2998"/>
                <a:gd name="T45" fmla="*/ 369986 h 2998"/>
                <a:gd name="T46" fmla="*/ 427165 w 2998"/>
                <a:gd name="T47" fmla="*/ 258990 h 2998"/>
                <a:gd name="T48" fmla="*/ 498430 w 2998"/>
                <a:gd name="T49" fmla="*/ 297460 h 2998"/>
                <a:gd name="T50" fmla="*/ 469630 w 2998"/>
                <a:gd name="T51" fmla="*/ 89553 h 2998"/>
                <a:gd name="T52" fmla="*/ 286529 w 2998"/>
                <a:gd name="T53" fmla="*/ 201810 h 2998"/>
                <a:gd name="T54" fmla="*/ 366622 w 2998"/>
                <a:gd name="T55" fmla="*/ 229349 h 2998"/>
                <a:gd name="T56" fmla="*/ 281904 w 2998"/>
                <a:gd name="T57" fmla="*/ 403621 h 2998"/>
                <a:gd name="T58" fmla="*/ 248269 w 2998"/>
                <a:gd name="T59" fmla="*/ 348543 h 2998"/>
                <a:gd name="T60" fmla="*/ 236497 w 2998"/>
                <a:gd name="T61" fmla="*/ 329413 h 2998"/>
                <a:gd name="T62" fmla="*/ 226616 w 2998"/>
                <a:gd name="T63" fmla="*/ 313437 h 2998"/>
                <a:gd name="T64" fmla="*/ 220730 w 2998"/>
                <a:gd name="T65" fmla="*/ 303346 h 2998"/>
                <a:gd name="T66" fmla="*/ 220940 w 2998"/>
                <a:gd name="T67" fmla="*/ 305028 h 2998"/>
                <a:gd name="T68" fmla="*/ 213162 w 2998"/>
                <a:gd name="T69" fmla="*/ 294727 h 2998"/>
                <a:gd name="T70" fmla="*/ 201180 w 2998"/>
                <a:gd name="T71" fmla="*/ 281273 h 2998"/>
                <a:gd name="T72" fmla="*/ 188356 w 2998"/>
                <a:gd name="T73" fmla="*/ 274546 h 2998"/>
                <a:gd name="T74" fmla="*/ 166073 w 2998"/>
                <a:gd name="T75" fmla="*/ 282114 h 2998"/>
                <a:gd name="T76" fmla="*/ 155352 w 2998"/>
                <a:gd name="T77" fmla="*/ 299983 h 2998"/>
                <a:gd name="T78" fmla="*/ 148625 w 2998"/>
                <a:gd name="T79" fmla="*/ 314488 h 2998"/>
                <a:gd name="T80" fmla="*/ 134540 w 2998"/>
                <a:gd name="T81" fmla="*/ 343708 h 2998"/>
                <a:gd name="T82" fmla="*/ 115621 w 2998"/>
                <a:gd name="T83" fmla="*/ 382809 h 2998"/>
                <a:gd name="T84" fmla="*/ 94178 w 2998"/>
                <a:gd name="T85" fmla="*/ 424432 h 2998"/>
                <a:gd name="T86" fmla="*/ 74628 w 2998"/>
                <a:gd name="T87" fmla="*/ 465425 h 2998"/>
                <a:gd name="T88" fmla="*/ 58441 w 2998"/>
                <a:gd name="T89" fmla="*/ 498430 h 2998"/>
                <a:gd name="T90" fmla="*/ 15136 w 2998"/>
                <a:gd name="T91" fmla="*/ 413081 h 2998"/>
                <a:gd name="T92" fmla="*/ 0 w 2998"/>
                <a:gd name="T93" fmla="*/ 315539 h 2998"/>
                <a:gd name="T94" fmla="*/ 24596 w 2998"/>
                <a:gd name="T95" fmla="*/ 192771 h 2998"/>
                <a:gd name="T96" fmla="*/ 91866 w 2998"/>
                <a:gd name="T97" fmla="*/ 92496 h 2998"/>
                <a:gd name="T98" fmla="*/ 192140 w 2998"/>
                <a:gd name="T99" fmla="*/ 24806 h 2998"/>
                <a:gd name="T100" fmla="*/ 314908 w 2998"/>
                <a:gd name="T101" fmla="*/ 0 h 2998"/>
                <a:gd name="T102" fmla="*/ 314698 w 2998"/>
                <a:gd name="T103" fmla="*/ 0 h 2998"/>
                <a:gd name="T104" fmla="*/ 314698 w 2998"/>
                <a:gd name="T105" fmla="*/ 0 h 2998"/>
                <a:gd name="T106" fmla="*/ 314698 w 2998"/>
                <a:gd name="T107" fmla="*/ 0 h 299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solidFill>
              <a:srgbClr val="9FCEFA"/>
            </a:soli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marL="0" marR="0" lvl="0" indent="0" defTabSz="914400" eaLnBrk="0" fontAlgn="base" latinLnBrk="0" hangingPunct="0">
                <a:spcBef>
                  <a:spcPct val="0"/>
                </a:spcBef>
                <a:spcAft>
                  <a:spcPct val="0"/>
                </a:spcAft>
                <a:buClrTx/>
                <a:buSzTx/>
                <a:buFontTx/>
                <a:buNone/>
                <a:tabLst/>
                <a:defRPr/>
              </a:pPr>
              <a:endParaRPr kumimoji="0" lang="zh-CN" altLang="en-US" sz="2400" b="0" i="0" u="none" strike="noStrike" kern="0" cap="none" spc="0" normalizeH="0" baseline="0" noProof="0">
                <a:ln>
                  <a:noFill/>
                </a:ln>
                <a:solidFill>
                  <a:schemeClr val="bg1">
                    <a:lumMod val="50000"/>
                  </a:schemeClr>
                </a:solidFill>
                <a:effectLst/>
                <a:uLnTx/>
                <a:uFillTx/>
                <a:latin typeface="思源黑体 CN Medium" panose="020B0600000000000000" pitchFamily="34" charset="-122"/>
                <a:ea typeface="思源黑体 CN Medium" panose="020B0600000000000000" pitchFamily="34" charset="-122"/>
                <a:cs typeface="+mn-ea"/>
                <a:sym typeface="Arial" panose="020B0604020202020204" pitchFamily="34" charset="0"/>
              </a:endParaRPr>
            </a:p>
          </p:txBody>
        </p:sp>
        <p:sp>
          <p:nvSpPr>
            <p:cNvPr id="26" name="文本框 66">
              <a:extLst>
                <a:ext uri="{FF2B5EF4-FFF2-40B4-BE49-F238E27FC236}">
                  <a16:creationId xmlns:a16="http://schemas.microsoft.com/office/drawing/2014/main" id="{9E8ECAD5-6611-4BEE-89E2-0C77786E20C8}"/>
                </a:ext>
              </a:extLst>
            </p:cNvPr>
            <p:cNvSpPr txBox="1">
              <a:spLocks noChangeArrowheads="1"/>
            </p:cNvSpPr>
            <p:nvPr/>
          </p:nvSpPr>
          <p:spPr bwMode="auto">
            <a:xfrm>
              <a:off x="6598286" y="2266950"/>
              <a:ext cx="1615442" cy="74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defTabSz="457200">
                <a:lnSpc>
                  <a:spcPct val="150000"/>
                </a:lnSpc>
              </a:pPr>
              <a:r>
                <a:rPr lang="zh-CN" altLang="en-US" sz="10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此部分内容作为文字排版占位显示（建议使用主题字体）如需更改请在（设置形状格式）菜单下（文本选项）中调整。</a:t>
              </a:r>
              <a:endParaRPr lang="en-US" altLang="zh-CN" sz="1000"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endParaRPr>
            </a:p>
          </p:txBody>
        </p:sp>
      </p:gr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16736205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1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1000">
                                          <p:cBhvr additive="base">
                                            <p:cTn id="7" dur="2000" fill="hold"/>
                                            <p:tgtEl>
                                              <p:spTgt spid="7"/>
                                            </p:tgtEl>
                                            <p:attrNameLst>
                                              <p:attrName>ppt_x</p:attrName>
                                            </p:attrNameLst>
                                          </p:cBhvr>
                                          <p:tavLst>
                                            <p:tav tm="0">
                                              <p:val>
                                                <p:strVal val="#ppt_x"/>
                                              </p:val>
                                            </p:tav>
                                            <p:tav tm="100000">
                                              <p:val>
                                                <p:strVal val="#ppt_x"/>
                                              </p:val>
                                            </p:tav>
                                          </p:tavLst>
                                        </p:anim>
                                        <p:anim calcmode="lin" valueType="num" p14:bounceEnd="51000">
                                          <p:cBhvr additive="base">
                                            <p:cTn id="8" dur="2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1000">
                                      <p:stCondLst>
                                        <p:cond delay="300"/>
                                      </p:stCondLst>
                                      <p:childTnLst>
                                        <p:set>
                                          <p:cBhvr>
                                            <p:cTn id="10" dur="1" fill="hold">
                                              <p:stCondLst>
                                                <p:cond delay="0"/>
                                              </p:stCondLst>
                                            </p:cTn>
                                            <p:tgtEl>
                                              <p:spTgt spid="11"/>
                                            </p:tgtEl>
                                            <p:attrNameLst>
                                              <p:attrName>style.visibility</p:attrName>
                                            </p:attrNameLst>
                                          </p:cBhvr>
                                          <p:to>
                                            <p:strVal val="visible"/>
                                          </p:to>
                                        </p:set>
                                        <p:anim calcmode="lin" valueType="num" p14:bounceEnd="51000">
                                          <p:cBhvr additive="base">
                                            <p:cTn id="11" dur="2000" fill="hold"/>
                                            <p:tgtEl>
                                              <p:spTgt spid="11"/>
                                            </p:tgtEl>
                                            <p:attrNameLst>
                                              <p:attrName>ppt_x</p:attrName>
                                            </p:attrNameLst>
                                          </p:cBhvr>
                                          <p:tavLst>
                                            <p:tav tm="0">
                                              <p:val>
                                                <p:strVal val="#ppt_x"/>
                                              </p:val>
                                            </p:tav>
                                            <p:tav tm="100000">
                                              <p:val>
                                                <p:strVal val="#ppt_x"/>
                                              </p:val>
                                            </p:tav>
                                          </p:tavLst>
                                        </p:anim>
                                        <p:anim calcmode="lin" valueType="num" p14:bounceEnd="51000">
                                          <p:cBhvr additive="base">
                                            <p:cTn id="12" dur="2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51000">
                                      <p:stCondLst>
                                        <p:cond delay="100"/>
                                      </p:stCondLst>
                                      <p:childTnLst>
                                        <p:set>
                                          <p:cBhvr>
                                            <p:cTn id="14" dur="1" fill="hold">
                                              <p:stCondLst>
                                                <p:cond delay="0"/>
                                              </p:stCondLst>
                                            </p:cTn>
                                            <p:tgtEl>
                                              <p:spTgt spid="15"/>
                                            </p:tgtEl>
                                            <p:attrNameLst>
                                              <p:attrName>style.visibility</p:attrName>
                                            </p:attrNameLst>
                                          </p:cBhvr>
                                          <p:to>
                                            <p:strVal val="visible"/>
                                          </p:to>
                                        </p:set>
                                        <p:anim calcmode="lin" valueType="num" p14:bounceEnd="51000">
                                          <p:cBhvr additive="base">
                                            <p:cTn id="15" dur="2000" fill="hold"/>
                                            <p:tgtEl>
                                              <p:spTgt spid="15"/>
                                            </p:tgtEl>
                                            <p:attrNameLst>
                                              <p:attrName>ppt_x</p:attrName>
                                            </p:attrNameLst>
                                          </p:cBhvr>
                                          <p:tavLst>
                                            <p:tav tm="0">
                                              <p:val>
                                                <p:strVal val="#ppt_x"/>
                                              </p:val>
                                            </p:tav>
                                            <p:tav tm="100000">
                                              <p:val>
                                                <p:strVal val="#ppt_x"/>
                                              </p:val>
                                            </p:tav>
                                          </p:tavLst>
                                        </p:anim>
                                        <p:anim calcmode="lin" valueType="num" p14:bounceEnd="51000">
                                          <p:cBhvr additive="base">
                                            <p:cTn id="16" dur="20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51000">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14:bounceEnd="51000">
                                          <p:cBhvr additive="base">
                                            <p:cTn id="19" dur="2000" fill="hold"/>
                                            <p:tgtEl>
                                              <p:spTgt spid="23"/>
                                            </p:tgtEl>
                                            <p:attrNameLst>
                                              <p:attrName>ppt_x</p:attrName>
                                            </p:attrNameLst>
                                          </p:cBhvr>
                                          <p:tavLst>
                                            <p:tav tm="0">
                                              <p:val>
                                                <p:strVal val="#ppt_x"/>
                                              </p:val>
                                            </p:tav>
                                            <p:tav tm="100000">
                                              <p:val>
                                                <p:strVal val="#ppt_x"/>
                                              </p:val>
                                            </p:tav>
                                          </p:tavLst>
                                        </p:anim>
                                        <p:anim calcmode="lin" valueType="num" p14:bounceEnd="51000">
                                          <p:cBhvr additive="base">
                                            <p:cTn id="20" dur="200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51000">
                                      <p:stCondLst>
                                        <p:cond delay="300"/>
                                      </p:stCondLst>
                                      <p:childTnLst>
                                        <p:set>
                                          <p:cBhvr>
                                            <p:cTn id="22" dur="1" fill="hold">
                                              <p:stCondLst>
                                                <p:cond delay="0"/>
                                              </p:stCondLst>
                                            </p:cTn>
                                            <p:tgtEl>
                                              <p:spTgt spid="19"/>
                                            </p:tgtEl>
                                            <p:attrNameLst>
                                              <p:attrName>style.visibility</p:attrName>
                                            </p:attrNameLst>
                                          </p:cBhvr>
                                          <p:to>
                                            <p:strVal val="visible"/>
                                          </p:to>
                                        </p:set>
                                        <p:anim calcmode="lin" valueType="num" p14:bounceEnd="51000">
                                          <p:cBhvr additive="base">
                                            <p:cTn id="23" dur="2000" fill="hold"/>
                                            <p:tgtEl>
                                              <p:spTgt spid="19"/>
                                            </p:tgtEl>
                                            <p:attrNameLst>
                                              <p:attrName>ppt_x</p:attrName>
                                            </p:attrNameLst>
                                          </p:cBhvr>
                                          <p:tavLst>
                                            <p:tav tm="0">
                                              <p:val>
                                                <p:strVal val="#ppt_x"/>
                                              </p:val>
                                            </p:tav>
                                            <p:tav tm="100000">
                                              <p:val>
                                                <p:strVal val="#ppt_x"/>
                                              </p:val>
                                            </p:tav>
                                          </p:tavLst>
                                        </p:anim>
                                        <p:anim calcmode="lin" valueType="num" p14:bounceEnd="51000">
                                          <p:cBhvr additive="base">
                                            <p:cTn id="24" dur="2000" fill="hold"/>
                                            <p:tgtEl>
                                              <p:spTgt spid="19"/>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51000">
                                      <p:stCondLst>
                                        <p:cond delay="700"/>
                                      </p:stCondLst>
                                      <p:childTnLst>
                                        <p:set>
                                          <p:cBhvr>
                                            <p:cTn id="26" dur="1" fill="hold">
                                              <p:stCondLst>
                                                <p:cond delay="0"/>
                                              </p:stCondLst>
                                            </p:cTn>
                                            <p:tgtEl>
                                              <p:spTgt spid="6"/>
                                            </p:tgtEl>
                                            <p:attrNameLst>
                                              <p:attrName>style.visibility</p:attrName>
                                            </p:attrNameLst>
                                          </p:cBhvr>
                                          <p:to>
                                            <p:strVal val="visible"/>
                                          </p:to>
                                        </p:set>
                                        <p:anim calcmode="lin" valueType="num" p14:bounceEnd="51000">
                                          <p:cBhvr additive="base">
                                            <p:cTn id="27" dur="2000" fill="hold"/>
                                            <p:tgtEl>
                                              <p:spTgt spid="6"/>
                                            </p:tgtEl>
                                            <p:attrNameLst>
                                              <p:attrName>ppt_x</p:attrName>
                                            </p:attrNameLst>
                                          </p:cBhvr>
                                          <p:tavLst>
                                            <p:tav tm="0">
                                              <p:val>
                                                <p:strVal val="#ppt_x"/>
                                              </p:val>
                                            </p:tav>
                                            <p:tav tm="100000">
                                              <p:val>
                                                <p:strVal val="#ppt_x"/>
                                              </p:val>
                                            </p:tav>
                                          </p:tavLst>
                                        </p:anim>
                                        <p:anim calcmode="lin" valueType="num" p14:bounceEnd="51000">
                                          <p:cBhvr additive="base">
                                            <p:cTn id="28" dur="2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51000">
                                      <p:stCondLst>
                                        <p:cond delay="800"/>
                                      </p:stCondLst>
                                      <p:childTnLst>
                                        <p:set>
                                          <p:cBhvr>
                                            <p:cTn id="30" dur="1" fill="hold">
                                              <p:stCondLst>
                                                <p:cond delay="0"/>
                                              </p:stCondLst>
                                            </p:cTn>
                                            <p:tgtEl>
                                              <p:spTgt spid="3"/>
                                            </p:tgtEl>
                                            <p:attrNameLst>
                                              <p:attrName>style.visibility</p:attrName>
                                            </p:attrNameLst>
                                          </p:cBhvr>
                                          <p:to>
                                            <p:strVal val="visible"/>
                                          </p:to>
                                        </p:set>
                                        <p:anim calcmode="lin" valueType="num" p14:bounceEnd="51000">
                                          <p:cBhvr additive="base">
                                            <p:cTn id="31" dur="2000" fill="hold"/>
                                            <p:tgtEl>
                                              <p:spTgt spid="3"/>
                                            </p:tgtEl>
                                            <p:attrNameLst>
                                              <p:attrName>ppt_x</p:attrName>
                                            </p:attrNameLst>
                                          </p:cBhvr>
                                          <p:tavLst>
                                            <p:tav tm="0">
                                              <p:val>
                                                <p:strVal val="#ppt_x"/>
                                              </p:val>
                                            </p:tav>
                                            <p:tav tm="100000">
                                              <p:val>
                                                <p:strVal val="#ppt_x"/>
                                              </p:val>
                                            </p:tav>
                                          </p:tavLst>
                                        </p:anim>
                                        <p:anim calcmode="lin" valueType="num" p14:bounceEnd="51000">
                                          <p:cBhvr additive="base">
                                            <p:cTn id="32" dur="2000" fill="hold"/>
                                            <p:tgtEl>
                                              <p:spTgt spid="3"/>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14:presetBounceEnd="51000">
                                      <p:stCondLst>
                                        <p:cond delay="1300"/>
                                      </p:stCondLst>
                                      <p:childTnLst>
                                        <p:set>
                                          <p:cBhvr>
                                            <p:cTn id="34" dur="1" fill="hold">
                                              <p:stCondLst>
                                                <p:cond delay="0"/>
                                              </p:stCondLst>
                                            </p:cTn>
                                            <p:tgtEl>
                                              <p:spTgt spid="5"/>
                                            </p:tgtEl>
                                            <p:attrNameLst>
                                              <p:attrName>style.visibility</p:attrName>
                                            </p:attrNameLst>
                                          </p:cBhvr>
                                          <p:to>
                                            <p:strVal val="visible"/>
                                          </p:to>
                                        </p:set>
                                        <p:anim calcmode="lin" valueType="num" p14:bounceEnd="51000">
                                          <p:cBhvr additive="base">
                                            <p:cTn id="35" dur="2000" fill="hold"/>
                                            <p:tgtEl>
                                              <p:spTgt spid="5"/>
                                            </p:tgtEl>
                                            <p:attrNameLst>
                                              <p:attrName>ppt_x</p:attrName>
                                            </p:attrNameLst>
                                          </p:cBhvr>
                                          <p:tavLst>
                                            <p:tav tm="0">
                                              <p:val>
                                                <p:strVal val="#ppt_x"/>
                                              </p:val>
                                            </p:tav>
                                            <p:tav tm="100000">
                                              <p:val>
                                                <p:strVal val="#ppt_x"/>
                                              </p:val>
                                            </p:tav>
                                          </p:tavLst>
                                        </p:anim>
                                        <p:anim calcmode="lin" valueType="num" p14:bounceEnd="51000">
                                          <p:cBhvr additive="base">
                                            <p:cTn id="36" dur="2000" fill="hold"/>
                                            <p:tgtEl>
                                              <p:spTgt spid="5"/>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14:presetBounceEnd="51000">
                                      <p:stCondLst>
                                        <p:cond delay="900"/>
                                      </p:stCondLst>
                                      <p:childTnLst>
                                        <p:set>
                                          <p:cBhvr>
                                            <p:cTn id="38" dur="1" fill="hold">
                                              <p:stCondLst>
                                                <p:cond delay="0"/>
                                              </p:stCondLst>
                                            </p:cTn>
                                            <p:tgtEl>
                                              <p:spTgt spid="4"/>
                                            </p:tgtEl>
                                            <p:attrNameLst>
                                              <p:attrName>style.visibility</p:attrName>
                                            </p:attrNameLst>
                                          </p:cBhvr>
                                          <p:to>
                                            <p:strVal val="visible"/>
                                          </p:to>
                                        </p:set>
                                        <p:anim calcmode="lin" valueType="num" p14:bounceEnd="51000">
                                          <p:cBhvr additive="base">
                                            <p:cTn id="39" dur="2000" fill="hold"/>
                                            <p:tgtEl>
                                              <p:spTgt spid="4"/>
                                            </p:tgtEl>
                                            <p:attrNameLst>
                                              <p:attrName>ppt_x</p:attrName>
                                            </p:attrNameLst>
                                          </p:cBhvr>
                                          <p:tavLst>
                                            <p:tav tm="0">
                                              <p:val>
                                                <p:strVal val="#ppt_x"/>
                                              </p:val>
                                            </p:tav>
                                            <p:tav tm="100000">
                                              <p:val>
                                                <p:strVal val="#ppt_x"/>
                                              </p:val>
                                            </p:tav>
                                          </p:tavLst>
                                        </p:anim>
                                        <p:anim calcmode="lin" valueType="num" p14:bounceEnd="51000">
                                          <p:cBhvr additive="base">
                                            <p:cTn id="40"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ppt_x"/>
                                              </p:val>
                                            </p:tav>
                                            <p:tav tm="100000">
                                              <p:val>
                                                <p:strVal val="#ppt_x"/>
                                              </p:val>
                                            </p:tav>
                                          </p:tavLst>
                                        </p:anim>
                                        <p:anim calcmode="lin" valueType="num">
                                          <p:cBhvr additive="base">
                                            <p:cTn id="8" dur="2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3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000" fill="hold"/>
                                            <p:tgtEl>
                                              <p:spTgt spid="11"/>
                                            </p:tgtEl>
                                            <p:attrNameLst>
                                              <p:attrName>ppt_x</p:attrName>
                                            </p:attrNameLst>
                                          </p:cBhvr>
                                          <p:tavLst>
                                            <p:tav tm="0">
                                              <p:val>
                                                <p:strVal val="#ppt_x"/>
                                              </p:val>
                                            </p:tav>
                                            <p:tav tm="100000">
                                              <p:val>
                                                <p:strVal val="#ppt_x"/>
                                              </p:val>
                                            </p:tav>
                                          </p:tavLst>
                                        </p:anim>
                                        <p:anim calcmode="lin" valueType="num">
                                          <p:cBhvr additive="base">
                                            <p:cTn id="12" dur="2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1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2000" fill="hold"/>
                                            <p:tgtEl>
                                              <p:spTgt spid="15"/>
                                            </p:tgtEl>
                                            <p:attrNameLst>
                                              <p:attrName>ppt_x</p:attrName>
                                            </p:attrNameLst>
                                          </p:cBhvr>
                                          <p:tavLst>
                                            <p:tav tm="0">
                                              <p:val>
                                                <p:strVal val="#ppt_x"/>
                                              </p:val>
                                            </p:tav>
                                            <p:tav tm="100000">
                                              <p:val>
                                                <p:strVal val="#ppt_x"/>
                                              </p:val>
                                            </p:tav>
                                          </p:tavLst>
                                        </p:anim>
                                        <p:anim calcmode="lin" valueType="num">
                                          <p:cBhvr additive="base">
                                            <p:cTn id="16" dur="20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2000" fill="hold"/>
                                            <p:tgtEl>
                                              <p:spTgt spid="23"/>
                                            </p:tgtEl>
                                            <p:attrNameLst>
                                              <p:attrName>ppt_x</p:attrName>
                                            </p:attrNameLst>
                                          </p:cBhvr>
                                          <p:tavLst>
                                            <p:tav tm="0">
                                              <p:val>
                                                <p:strVal val="#ppt_x"/>
                                              </p:val>
                                            </p:tav>
                                            <p:tav tm="100000">
                                              <p:val>
                                                <p:strVal val="#ppt_x"/>
                                              </p:val>
                                            </p:tav>
                                          </p:tavLst>
                                        </p:anim>
                                        <p:anim calcmode="lin" valueType="num">
                                          <p:cBhvr additive="base">
                                            <p:cTn id="20" dur="200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3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0" fill="hold"/>
                                            <p:tgtEl>
                                              <p:spTgt spid="19"/>
                                            </p:tgtEl>
                                            <p:attrNameLst>
                                              <p:attrName>ppt_x</p:attrName>
                                            </p:attrNameLst>
                                          </p:cBhvr>
                                          <p:tavLst>
                                            <p:tav tm="0">
                                              <p:val>
                                                <p:strVal val="#ppt_x"/>
                                              </p:val>
                                            </p:tav>
                                            <p:tav tm="100000">
                                              <p:val>
                                                <p:strVal val="#ppt_x"/>
                                              </p:val>
                                            </p:tav>
                                          </p:tavLst>
                                        </p:anim>
                                        <p:anim calcmode="lin" valueType="num">
                                          <p:cBhvr additive="base">
                                            <p:cTn id="24" dur="2000" fill="hold"/>
                                            <p:tgtEl>
                                              <p:spTgt spid="19"/>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7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000" fill="hold"/>
                                            <p:tgtEl>
                                              <p:spTgt spid="6"/>
                                            </p:tgtEl>
                                            <p:attrNameLst>
                                              <p:attrName>ppt_x</p:attrName>
                                            </p:attrNameLst>
                                          </p:cBhvr>
                                          <p:tavLst>
                                            <p:tav tm="0">
                                              <p:val>
                                                <p:strVal val="#ppt_x"/>
                                              </p:val>
                                            </p:tav>
                                            <p:tav tm="100000">
                                              <p:val>
                                                <p:strVal val="#ppt_x"/>
                                              </p:val>
                                            </p:tav>
                                          </p:tavLst>
                                        </p:anim>
                                        <p:anim calcmode="lin" valueType="num">
                                          <p:cBhvr additive="base">
                                            <p:cTn id="28" dur="20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80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2000" fill="hold"/>
                                            <p:tgtEl>
                                              <p:spTgt spid="3"/>
                                            </p:tgtEl>
                                            <p:attrNameLst>
                                              <p:attrName>ppt_x</p:attrName>
                                            </p:attrNameLst>
                                          </p:cBhvr>
                                          <p:tavLst>
                                            <p:tav tm="0">
                                              <p:val>
                                                <p:strVal val="#ppt_x"/>
                                              </p:val>
                                            </p:tav>
                                            <p:tav tm="100000">
                                              <p:val>
                                                <p:strVal val="#ppt_x"/>
                                              </p:val>
                                            </p:tav>
                                          </p:tavLst>
                                        </p:anim>
                                        <p:anim calcmode="lin" valueType="num">
                                          <p:cBhvr additive="base">
                                            <p:cTn id="32" dur="2000" fill="hold"/>
                                            <p:tgtEl>
                                              <p:spTgt spid="3"/>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130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2000" fill="hold"/>
                                            <p:tgtEl>
                                              <p:spTgt spid="5"/>
                                            </p:tgtEl>
                                            <p:attrNameLst>
                                              <p:attrName>ppt_x</p:attrName>
                                            </p:attrNameLst>
                                          </p:cBhvr>
                                          <p:tavLst>
                                            <p:tav tm="0">
                                              <p:val>
                                                <p:strVal val="#ppt_x"/>
                                              </p:val>
                                            </p:tav>
                                            <p:tav tm="100000">
                                              <p:val>
                                                <p:strVal val="#ppt_x"/>
                                              </p:val>
                                            </p:tav>
                                          </p:tavLst>
                                        </p:anim>
                                        <p:anim calcmode="lin" valueType="num">
                                          <p:cBhvr additive="base">
                                            <p:cTn id="36" dur="2000" fill="hold"/>
                                            <p:tgtEl>
                                              <p:spTgt spid="5"/>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9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2000" fill="hold"/>
                                            <p:tgtEl>
                                              <p:spTgt spid="4"/>
                                            </p:tgtEl>
                                            <p:attrNameLst>
                                              <p:attrName>ppt_x</p:attrName>
                                            </p:attrNameLst>
                                          </p:cBhvr>
                                          <p:tavLst>
                                            <p:tav tm="0">
                                              <p:val>
                                                <p:strVal val="#ppt_x"/>
                                              </p:val>
                                            </p:tav>
                                            <p:tav tm="100000">
                                              <p:val>
                                                <p:strVal val="#ppt_x"/>
                                              </p:val>
                                            </p:tav>
                                          </p:tavLst>
                                        </p:anim>
                                        <p:anim calcmode="lin" valueType="num">
                                          <p:cBhvr additive="base">
                                            <p:cTn id="40"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718AD3D-96AB-4C8F-B446-C5D509031729}"/>
              </a:ext>
            </a:extLst>
          </p:cNvPr>
          <p:cNvSpPr txBox="1"/>
          <p:nvPr/>
        </p:nvSpPr>
        <p:spPr>
          <a:xfrm>
            <a:off x="1142706" y="670502"/>
            <a:ext cx="4462640"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三、研究成果展示及其应用</a:t>
            </a:r>
          </a:p>
        </p:txBody>
      </p:sp>
      <p:sp>
        <p:nvSpPr>
          <p:cNvPr id="3" name="文本框 2">
            <a:extLst>
              <a:ext uri="{FF2B5EF4-FFF2-40B4-BE49-F238E27FC236}">
                <a16:creationId xmlns:a16="http://schemas.microsoft.com/office/drawing/2014/main" id="{7B651CDB-BCA8-4702-8B70-C9A3D75901D8}"/>
              </a:ext>
            </a:extLst>
          </p:cNvPr>
          <p:cNvSpPr txBox="1"/>
          <p:nvPr/>
        </p:nvSpPr>
        <p:spPr>
          <a:xfrm>
            <a:off x="1237685" y="4549940"/>
            <a:ext cx="2956942" cy="400110"/>
          </a:xfrm>
          <a:prstGeom prst="rect">
            <a:avLst/>
          </a:prstGeom>
        </p:spPr>
        <p:txBody>
          <a:bodyPr wrap="square" rtlCol="0">
            <a:spAutoFit/>
          </a:bodyPr>
          <a:lstStyle/>
          <a:p>
            <a:pPr algn="ct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输入您的标题 </a:t>
            </a:r>
          </a:p>
        </p:txBody>
      </p:sp>
      <p:sp>
        <p:nvSpPr>
          <p:cNvPr id="4" name="文本框 3">
            <a:extLst>
              <a:ext uri="{FF2B5EF4-FFF2-40B4-BE49-F238E27FC236}">
                <a16:creationId xmlns:a16="http://schemas.microsoft.com/office/drawing/2014/main" id="{5DAF4A34-2AD8-41E8-A2B1-9ABC1AA8A221}"/>
              </a:ext>
            </a:extLst>
          </p:cNvPr>
          <p:cNvSpPr txBox="1"/>
          <p:nvPr/>
        </p:nvSpPr>
        <p:spPr>
          <a:xfrm>
            <a:off x="1026423" y="4905830"/>
            <a:ext cx="3369908" cy="1161728"/>
          </a:xfrm>
          <a:prstGeom prst="rect">
            <a:avLst/>
          </a:prstGeom>
        </p:spPr>
        <p:txBody>
          <a:bodyPr wrap="square" rtlCol="0">
            <a:spAutoFit/>
          </a:bodyPr>
          <a:lstStyle>
            <a:defPPr>
              <a:defRPr lang="zh-CN"/>
            </a:defPPr>
            <a:lvl1pPr>
              <a:lnSpc>
                <a:spcPct val="150000"/>
              </a:lnSpc>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r>
              <a:rPr lang="zh-CN" altLang="en-US"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p>
        </p:txBody>
      </p:sp>
      <p:sp>
        <p:nvSpPr>
          <p:cNvPr id="5" name="文本框 4">
            <a:extLst>
              <a:ext uri="{FF2B5EF4-FFF2-40B4-BE49-F238E27FC236}">
                <a16:creationId xmlns:a16="http://schemas.microsoft.com/office/drawing/2014/main" id="{C136FE6B-8F57-4E7E-B3D3-EC57EF77F39A}"/>
              </a:ext>
            </a:extLst>
          </p:cNvPr>
          <p:cNvSpPr txBox="1"/>
          <p:nvPr/>
        </p:nvSpPr>
        <p:spPr>
          <a:xfrm>
            <a:off x="4563937" y="4905830"/>
            <a:ext cx="3369908" cy="1161728"/>
          </a:xfrm>
          <a:prstGeom prst="rect">
            <a:avLst/>
          </a:prstGeom>
        </p:spPr>
        <p:txBody>
          <a:bodyPr wrap="square" rtlCol="0">
            <a:spAutoFit/>
          </a:bodyPr>
          <a:lstStyle>
            <a:defPPr>
              <a:defRPr lang="zh-CN"/>
            </a:defPPr>
            <a:lvl1pPr>
              <a:lnSpc>
                <a:spcPct val="150000"/>
              </a:lnSpc>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r>
              <a:rPr lang="zh-CN" altLang="en-US"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p>
        </p:txBody>
      </p:sp>
      <p:sp>
        <p:nvSpPr>
          <p:cNvPr id="6" name="文本框 5">
            <a:extLst>
              <a:ext uri="{FF2B5EF4-FFF2-40B4-BE49-F238E27FC236}">
                <a16:creationId xmlns:a16="http://schemas.microsoft.com/office/drawing/2014/main" id="{61EEEBB2-516B-4B59-A326-6B4AFD09C220}"/>
              </a:ext>
            </a:extLst>
          </p:cNvPr>
          <p:cNvSpPr txBox="1"/>
          <p:nvPr/>
        </p:nvSpPr>
        <p:spPr>
          <a:xfrm>
            <a:off x="4775199" y="4549940"/>
            <a:ext cx="2956942" cy="400110"/>
          </a:xfrm>
          <a:prstGeom prst="rect">
            <a:avLst/>
          </a:prstGeom>
        </p:spPr>
        <p:txBody>
          <a:bodyPr wrap="square" rtlCol="0">
            <a:spAutoFit/>
          </a:bodyPr>
          <a:lstStyle/>
          <a:p>
            <a:pPr algn="ct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输入您的标题 </a:t>
            </a:r>
          </a:p>
        </p:txBody>
      </p:sp>
      <p:sp>
        <p:nvSpPr>
          <p:cNvPr id="7" name="文本框 6">
            <a:extLst>
              <a:ext uri="{FF2B5EF4-FFF2-40B4-BE49-F238E27FC236}">
                <a16:creationId xmlns:a16="http://schemas.microsoft.com/office/drawing/2014/main" id="{E3A8EF01-241F-4181-9E66-3501057E47D3}"/>
              </a:ext>
            </a:extLst>
          </p:cNvPr>
          <p:cNvSpPr txBox="1"/>
          <p:nvPr/>
        </p:nvSpPr>
        <p:spPr>
          <a:xfrm>
            <a:off x="8312713" y="4549940"/>
            <a:ext cx="2956942" cy="400110"/>
          </a:xfrm>
          <a:prstGeom prst="rect">
            <a:avLst/>
          </a:prstGeom>
        </p:spPr>
        <p:txBody>
          <a:bodyPr wrap="square" rtlCol="0">
            <a:spAutoFit/>
          </a:bodyPr>
          <a:lstStyle/>
          <a:p>
            <a:pPr algn="ct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输入您的标题 </a:t>
            </a:r>
          </a:p>
        </p:txBody>
      </p:sp>
      <p:sp>
        <p:nvSpPr>
          <p:cNvPr id="8" name="文本框 7">
            <a:extLst>
              <a:ext uri="{FF2B5EF4-FFF2-40B4-BE49-F238E27FC236}">
                <a16:creationId xmlns:a16="http://schemas.microsoft.com/office/drawing/2014/main" id="{C82E9767-BB41-4A06-853D-CA4FA5AFC789}"/>
              </a:ext>
            </a:extLst>
          </p:cNvPr>
          <p:cNvSpPr txBox="1"/>
          <p:nvPr/>
        </p:nvSpPr>
        <p:spPr>
          <a:xfrm>
            <a:off x="8101451" y="4905830"/>
            <a:ext cx="3369908" cy="1161728"/>
          </a:xfrm>
          <a:prstGeom prst="rect">
            <a:avLst/>
          </a:prstGeom>
        </p:spPr>
        <p:txBody>
          <a:bodyPr wrap="square" rtlCol="0">
            <a:spAutoFit/>
          </a:bodyPr>
          <a:lstStyle>
            <a:defPPr>
              <a:defRPr lang="zh-CN"/>
            </a:defPPr>
            <a:lvl1pPr>
              <a:lnSpc>
                <a:spcPct val="150000"/>
              </a:lnSpc>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r>
              <a:rPr lang="zh-CN" altLang="en-US"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p>
        </p:txBody>
      </p:sp>
      <p:grpSp>
        <p:nvGrpSpPr>
          <p:cNvPr id="9" name="组合 8">
            <a:extLst>
              <a:ext uri="{FF2B5EF4-FFF2-40B4-BE49-F238E27FC236}">
                <a16:creationId xmlns:a16="http://schemas.microsoft.com/office/drawing/2014/main" id="{355A2712-67D8-4371-AA0E-0F49A55A9961}"/>
              </a:ext>
            </a:extLst>
          </p:cNvPr>
          <p:cNvGrpSpPr/>
          <p:nvPr/>
        </p:nvGrpSpPr>
        <p:grpSpPr>
          <a:xfrm>
            <a:off x="1335313" y="1949983"/>
            <a:ext cx="9739086" cy="2346248"/>
            <a:chOff x="1335313" y="1949983"/>
            <a:chExt cx="9739086" cy="2346248"/>
          </a:xfrm>
        </p:grpSpPr>
        <p:sp>
          <p:nvSpPr>
            <p:cNvPr id="10" name="矩形: 圆角 9">
              <a:extLst>
                <a:ext uri="{FF2B5EF4-FFF2-40B4-BE49-F238E27FC236}">
                  <a16:creationId xmlns:a16="http://schemas.microsoft.com/office/drawing/2014/main" id="{631AD652-31D0-43BE-869F-947022569248}"/>
                </a:ext>
              </a:extLst>
            </p:cNvPr>
            <p:cNvSpPr/>
            <p:nvPr/>
          </p:nvSpPr>
          <p:spPr>
            <a:xfrm>
              <a:off x="1335313" y="1949983"/>
              <a:ext cx="2859314" cy="178019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cxnSp>
          <p:nvCxnSpPr>
            <p:cNvPr id="11" name="直接连接符 10">
              <a:extLst>
                <a:ext uri="{FF2B5EF4-FFF2-40B4-BE49-F238E27FC236}">
                  <a16:creationId xmlns:a16="http://schemas.microsoft.com/office/drawing/2014/main" id="{2EB21BC7-F10F-4DEC-8292-A4FAE15B75DD}"/>
                </a:ext>
              </a:extLst>
            </p:cNvPr>
            <p:cNvCxnSpPr>
              <a:stCxn id="10" idx="2"/>
            </p:cNvCxnSpPr>
            <p:nvPr/>
          </p:nvCxnSpPr>
          <p:spPr>
            <a:xfrm flipH="1">
              <a:off x="2757714" y="3730173"/>
              <a:ext cx="7256" cy="566057"/>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05652C8-BB3A-466C-99A3-25D9EC8273AC}"/>
                </a:ext>
              </a:extLst>
            </p:cNvPr>
            <p:cNvCxnSpPr/>
            <p:nvPr/>
          </p:nvCxnSpPr>
          <p:spPr>
            <a:xfrm>
              <a:off x="1335313" y="4296231"/>
              <a:ext cx="285931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919C6217-CAAF-4848-A3F2-C4B0176BFAA8}"/>
                </a:ext>
              </a:extLst>
            </p:cNvPr>
            <p:cNvSpPr/>
            <p:nvPr/>
          </p:nvSpPr>
          <p:spPr>
            <a:xfrm>
              <a:off x="4775199" y="1949983"/>
              <a:ext cx="2859314" cy="1780190"/>
            </a:xfrm>
            <a:prstGeom prst="roundRect">
              <a:avLst/>
            </a:prstGeom>
            <a:noFill/>
            <a:ln w="28575">
              <a:solidFill>
                <a:srgbClr val="9BA4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cxnSp>
          <p:nvCxnSpPr>
            <p:cNvPr id="14" name="直接连接符 13">
              <a:extLst>
                <a:ext uri="{FF2B5EF4-FFF2-40B4-BE49-F238E27FC236}">
                  <a16:creationId xmlns:a16="http://schemas.microsoft.com/office/drawing/2014/main" id="{CBC2944B-F202-47D4-9EED-33FC8A6F5658}"/>
                </a:ext>
              </a:extLst>
            </p:cNvPr>
            <p:cNvCxnSpPr>
              <a:stCxn id="13" idx="2"/>
            </p:cNvCxnSpPr>
            <p:nvPr/>
          </p:nvCxnSpPr>
          <p:spPr>
            <a:xfrm flipH="1">
              <a:off x="6197600" y="3730173"/>
              <a:ext cx="7256" cy="566057"/>
            </a:xfrm>
            <a:prstGeom prst="line">
              <a:avLst/>
            </a:prstGeom>
            <a:ln w="28575">
              <a:solidFill>
                <a:srgbClr val="9BA4F4"/>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1969F07-A054-4ED0-93F9-9D768C01A17B}"/>
                </a:ext>
              </a:extLst>
            </p:cNvPr>
            <p:cNvCxnSpPr/>
            <p:nvPr/>
          </p:nvCxnSpPr>
          <p:spPr>
            <a:xfrm>
              <a:off x="4775199" y="4296231"/>
              <a:ext cx="2859314" cy="0"/>
            </a:xfrm>
            <a:prstGeom prst="line">
              <a:avLst/>
            </a:prstGeom>
            <a:ln w="28575">
              <a:solidFill>
                <a:srgbClr val="9BA4F4"/>
              </a:solidFill>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D741EF1E-97F7-4145-BF05-AC4A1F440E7A}"/>
                </a:ext>
              </a:extLst>
            </p:cNvPr>
            <p:cNvSpPr/>
            <p:nvPr/>
          </p:nvSpPr>
          <p:spPr>
            <a:xfrm>
              <a:off x="8215085" y="1949983"/>
              <a:ext cx="2859314" cy="178019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cxnSp>
          <p:nvCxnSpPr>
            <p:cNvPr id="17" name="直接连接符 16">
              <a:extLst>
                <a:ext uri="{FF2B5EF4-FFF2-40B4-BE49-F238E27FC236}">
                  <a16:creationId xmlns:a16="http://schemas.microsoft.com/office/drawing/2014/main" id="{4C8A0517-F1FC-4EDA-B825-7B0DE629FF70}"/>
                </a:ext>
              </a:extLst>
            </p:cNvPr>
            <p:cNvCxnSpPr>
              <a:stCxn id="16" idx="2"/>
            </p:cNvCxnSpPr>
            <p:nvPr/>
          </p:nvCxnSpPr>
          <p:spPr>
            <a:xfrm flipH="1">
              <a:off x="9637486" y="3730173"/>
              <a:ext cx="7256" cy="566057"/>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3BA2AFD-7AE3-4A14-B60B-27A720F37CD2}"/>
                </a:ext>
              </a:extLst>
            </p:cNvPr>
            <p:cNvCxnSpPr/>
            <p:nvPr/>
          </p:nvCxnSpPr>
          <p:spPr>
            <a:xfrm>
              <a:off x="8215085" y="4296231"/>
              <a:ext cx="285931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8174B4E-AF9F-4E3E-8356-8F0DFB6BB848}"/>
                </a:ext>
              </a:extLst>
            </p:cNvPr>
            <p:cNvSpPr txBox="1"/>
            <p:nvPr/>
          </p:nvSpPr>
          <p:spPr>
            <a:xfrm>
              <a:off x="1858353" y="2972845"/>
              <a:ext cx="1813233" cy="523220"/>
            </a:xfrm>
            <a:prstGeom prst="rect">
              <a:avLst/>
            </a:prstGeom>
          </p:spPr>
          <p:txBody>
            <a:bodyPr wrap="square" rtlCol="0">
              <a:spAutoFit/>
            </a:bodyPr>
            <a:lstStyle/>
            <a:p>
              <a:pPr algn="ctr"/>
              <a:r>
                <a:rPr lang="zh-CN" altLang="en-US" sz="28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添加标题</a:t>
              </a:r>
            </a:p>
          </p:txBody>
        </p:sp>
        <p:sp>
          <p:nvSpPr>
            <p:cNvPr id="20" name="Freeform 223">
              <a:extLst>
                <a:ext uri="{FF2B5EF4-FFF2-40B4-BE49-F238E27FC236}">
                  <a16:creationId xmlns:a16="http://schemas.microsoft.com/office/drawing/2014/main" id="{BE6DB552-CC50-40C5-ADDE-83543201660E}"/>
                </a:ext>
              </a:extLst>
            </p:cNvPr>
            <p:cNvSpPr>
              <a:spLocks noEditPoints="1"/>
            </p:cNvSpPr>
            <p:nvPr/>
          </p:nvSpPr>
          <p:spPr bwMode="auto">
            <a:xfrm>
              <a:off x="2359083" y="2113370"/>
              <a:ext cx="743614" cy="752573"/>
            </a:xfrm>
            <a:custGeom>
              <a:avLst/>
              <a:gdLst>
                <a:gd name="T0" fmla="*/ 146 w 166"/>
                <a:gd name="T1" fmla="*/ 56 h 168"/>
                <a:gd name="T2" fmla="*/ 122 w 166"/>
                <a:gd name="T3" fmla="*/ 142 h 168"/>
                <a:gd name="T4" fmla="*/ 34 w 166"/>
                <a:gd name="T5" fmla="*/ 132 h 168"/>
                <a:gd name="T6" fmla="*/ 26 w 166"/>
                <a:gd name="T7" fmla="*/ 46 h 168"/>
                <a:gd name="T8" fmla="*/ 156 w 166"/>
                <a:gd name="T9" fmla="*/ 126 h 168"/>
                <a:gd name="T10" fmla="*/ 152 w 166"/>
                <a:gd name="T11" fmla="*/ 110 h 168"/>
                <a:gd name="T12" fmla="*/ 164 w 166"/>
                <a:gd name="T13" fmla="*/ 64 h 168"/>
                <a:gd name="T14" fmla="*/ 166 w 166"/>
                <a:gd name="T15" fmla="*/ 84 h 168"/>
                <a:gd name="T16" fmla="*/ 116 w 166"/>
                <a:gd name="T17" fmla="*/ 18 h 168"/>
                <a:gd name="T18" fmla="*/ 110 w 166"/>
                <a:gd name="T19" fmla="*/ 4 h 168"/>
                <a:gd name="T20" fmla="*/ 80 w 166"/>
                <a:gd name="T21" fmla="*/ 0 h 168"/>
                <a:gd name="T22" fmla="*/ 76 w 166"/>
                <a:gd name="T23" fmla="*/ 0 h 168"/>
                <a:gd name="T24" fmla="*/ 72 w 166"/>
                <a:gd name="T25" fmla="*/ 0 h 168"/>
                <a:gd name="T26" fmla="*/ 68 w 166"/>
                <a:gd name="T27" fmla="*/ 2 h 168"/>
                <a:gd name="T28" fmla="*/ 72 w 166"/>
                <a:gd name="T29" fmla="*/ 12 h 168"/>
                <a:gd name="T30" fmla="*/ 74 w 166"/>
                <a:gd name="T31" fmla="*/ 10 h 168"/>
                <a:gd name="T32" fmla="*/ 78 w 166"/>
                <a:gd name="T33" fmla="*/ 10 h 168"/>
                <a:gd name="T34" fmla="*/ 82 w 166"/>
                <a:gd name="T35" fmla="*/ 10 h 168"/>
                <a:gd name="T36" fmla="*/ 56 w 166"/>
                <a:gd name="T37" fmla="*/ 4 h 168"/>
                <a:gd name="T38" fmla="*/ 42 w 166"/>
                <a:gd name="T39" fmla="*/ 22 h 168"/>
                <a:gd name="T40" fmla="*/ 4 w 166"/>
                <a:gd name="T41" fmla="*/ 56 h 168"/>
                <a:gd name="T42" fmla="*/ 22 w 166"/>
                <a:gd name="T43" fmla="*/ 42 h 168"/>
                <a:gd name="T44" fmla="*/ 12 w 166"/>
                <a:gd name="T45" fmla="*/ 128 h 168"/>
                <a:gd name="T46" fmla="*/ 0 w 166"/>
                <a:gd name="T47" fmla="*/ 88 h 168"/>
                <a:gd name="T48" fmla="*/ 56 w 166"/>
                <a:gd name="T49" fmla="*/ 152 h 168"/>
                <a:gd name="T50" fmla="*/ 64 w 166"/>
                <a:gd name="T51" fmla="*/ 166 h 168"/>
                <a:gd name="T52" fmla="*/ 68 w 166"/>
                <a:gd name="T53" fmla="*/ 166 h 168"/>
                <a:gd name="T54" fmla="*/ 72 w 166"/>
                <a:gd name="T55" fmla="*/ 166 h 168"/>
                <a:gd name="T56" fmla="*/ 76 w 166"/>
                <a:gd name="T57" fmla="*/ 168 h 168"/>
                <a:gd name="T58" fmla="*/ 80 w 166"/>
                <a:gd name="T59" fmla="*/ 168 h 168"/>
                <a:gd name="T60" fmla="*/ 84 w 166"/>
                <a:gd name="T61" fmla="*/ 168 h 168"/>
                <a:gd name="T62" fmla="*/ 88 w 166"/>
                <a:gd name="T63" fmla="*/ 168 h 168"/>
                <a:gd name="T64" fmla="*/ 94 w 166"/>
                <a:gd name="T65" fmla="*/ 166 h 168"/>
                <a:gd name="T66" fmla="*/ 98 w 166"/>
                <a:gd name="T67" fmla="*/ 166 h 168"/>
                <a:gd name="T68" fmla="*/ 102 w 166"/>
                <a:gd name="T69" fmla="*/ 166 h 168"/>
                <a:gd name="T70" fmla="*/ 106 w 166"/>
                <a:gd name="T71" fmla="*/ 164 h 168"/>
                <a:gd name="T72" fmla="*/ 102 w 166"/>
                <a:gd name="T73" fmla="*/ 154 h 168"/>
                <a:gd name="T74" fmla="*/ 98 w 166"/>
                <a:gd name="T75" fmla="*/ 156 h 168"/>
                <a:gd name="T76" fmla="*/ 94 w 166"/>
                <a:gd name="T77" fmla="*/ 156 h 168"/>
                <a:gd name="T78" fmla="*/ 90 w 166"/>
                <a:gd name="T79" fmla="*/ 156 h 168"/>
                <a:gd name="T80" fmla="*/ 86 w 166"/>
                <a:gd name="T81" fmla="*/ 158 h 168"/>
                <a:gd name="T82" fmla="*/ 82 w 166"/>
                <a:gd name="T83" fmla="*/ 158 h 168"/>
                <a:gd name="T84" fmla="*/ 80 w 166"/>
                <a:gd name="T85" fmla="*/ 158 h 168"/>
                <a:gd name="T86" fmla="*/ 76 w 166"/>
                <a:gd name="T87" fmla="*/ 156 h 168"/>
                <a:gd name="T88" fmla="*/ 72 w 166"/>
                <a:gd name="T89" fmla="*/ 156 h 168"/>
                <a:gd name="T90" fmla="*/ 68 w 166"/>
                <a:gd name="T91" fmla="*/ 156 h 168"/>
                <a:gd name="T92" fmla="*/ 64 w 166"/>
                <a:gd name="T93" fmla="*/ 166 h 168"/>
                <a:gd name="T94" fmla="*/ 142 w 166"/>
                <a:gd name="T95" fmla="*/ 128 h 168"/>
                <a:gd name="T96" fmla="*/ 110 w 166"/>
                <a:gd name="T97" fmla="*/ 64 h 168"/>
                <a:gd name="T98" fmla="*/ 90 w 166"/>
                <a:gd name="T99" fmla="*/ 30 h 168"/>
                <a:gd name="T100" fmla="*/ 56 w 166"/>
                <a:gd name="T101" fmla="*/ 60 h 168"/>
                <a:gd name="T102" fmla="*/ 80 w 166"/>
                <a:gd name="T103" fmla="*/ 90 h 168"/>
                <a:gd name="T104" fmla="*/ 84 w 166"/>
                <a:gd name="T105" fmla="*/ 114 h 168"/>
                <a:gd name="T106" fmla="*/ 56 w 166"/>
                <a:gd name="T107" fmla="*/ 100 h 168"/>
                <a:gd name="T108" fmla="*/ 78 w 166"/>
                <a:gd name="T109" fmla="*/ 138 h 168"/>
                <a:gd name="T110" fmla="*/ 112 w 166"/>
                <a:gd name="T111" fmla="*/ 100 h 168"/>
                <a:gd name="T112" fmla="*/ 94 w 166"/>
                <a:gd name="T113" fmla="*/ 72 h 168"/>
                <a:gd name="T114" fmla="*/ 84 w 166"/>
                <a:gd name="T115" fmla="*/ 5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6" h="168">
                  <a:moveTo>
                    <a:pt x="82" y="14"/>
                  </a:moveTo>
                  <a:lnTo>
                    <a:pt x="82" y="14"/>
                  </a:lnTo>
                  <a:lnTo>
                    <a:pt x="96" y="16"/>
                  </a:lnTo>
                  <a:lnTo>
                    <a:pt x="110" y="20"/>
                  </a:lnTo>
                  <a:lnTo>
                    <a:pt x="122" y="26"/>
                  </a:lnTo>
                  <a:lnTo>
                    <a:pt x="132" y="34"/>
                  </a:lnTo>
                  <a:lnTo>
                    <a:pt x="140" y="46"/>
                  </a:lnTo>
                  <a:lnTo>
                    <a:pt x="146" y="56"/>
                  </a:lnTo>
                  <a:lnTo>
                    <a:pt x="150" y="70"/>
                  </a:lnTo>
                  <a:lnTo>
                    <a:pt x="152" y="84"/>
                  </a:lnTo>
                  <a:lnTo>
                    <a:pt x="152" y="84"/>
                  </a:lnTo>
                  <a:lnTo>
                    <a:pt x="150" y="98"/>
                  </a:lnTo>
                  <a:lnTo>
                    <a:pt x="146" y="110"/>
                  </a:lnTo>
                  <a:lnTo>
                    <a:pt x="140" y="122"/>
                  </a:lnTo>
                  <a:lnTo>
                    <a:pt x="132" y="132"/>
                  </a:lnTo>
                  <a:lnTo>
                    <a:pt x="122" y="142"/>
                  </a:lnTo>
                  <a:lnTo>
                    <a:pt x="110" y="148"/>
                  </a:lnTo>
                  <a:lnTo>
                    <a:pt x="96" y="152"/>
                  </a:lnTo>
                  <a:lnTo>
                    <a:pt x="82" y="152"/>
                  </a:lnTo>
                  <a:lnTo>
                    <a:pt x="82" y="152"/>
                  </a:lnTo>
                  <a:lnTo>
                    <a:pt x="68" y="152"/>
                  </a:lnTo>
                  <a:lnTo>
                    <a:pt x="56" y="148"/>
                  </a:lnTo>
                  <a:lnTo>
                    <a:pt x="44" y="142"/>
                  </a:lnTo>
                  <a:lnTo>
                    <a:pt x="34" y="132"/>
                  </a:lnTo>
                  <a:lnTo>
                    <a:pt x="26" y="122"/>
                  </a:lnTo>
                  <a:lnTo>
                    <a:pt x="20" y="110"/>
                  </a:lnTo>
                  <a:lnTo>
                    <a:pt x="16" y="98"/>
                  </a:lnTo>
                  <a:lnTo>
                    <a:pt x="14" y="84"/>
                  </a:lnTo>
                  <a:lnTo>
                    <a:pt x="14" y="84"/>
                  </a:lnTo>
                  <a:lnTo>
                    <a:pt x="16" y="70"/>
                  </a:lnTo>
                  <a:lnTo>
                    <a:pt x="20" y="56"/>
                  </a:lnTo>
                  <a:lnTo>
                    <a:pt x="26" y="46"/>
                  </a:lnTo>
                  <a:lnTo>
                    <a:pt x="34" y="34"/>
                  </a:lnTo>
                  <a:lnTo>
                    <a:pt x="44" y="26"/>
                  </a:lnTo>
                  <a:lnTo>
                    <a:pt x="56" y="20"/>
                  </a:lnTo>
                  <a:lnTo>
                    <a:pt x="68" y="16"/>
                  </a:lnTo>
                  <a:lnTo>
                    <a:pt x="82" y="14"/>
                  </a:lnTo>
                  <a:lnTo>
                    <a:pt x="82" y="14"/>
                  </a:lnTo>
                  <a:close/>
                  <a:moveTo>
                    <a:pt x="156" y="126"/>
                  </a:moveTo>
                  <a:lnTo>
                    <a:pt x="156" y="126"/>
                  </a:lnTo>
                  <a:lnTo>
                    <a:pt x="164" y="106"/>
                  </a:lnTo>
                  <a:lnTo>
                    <a:pt x="166" y="88"/>
                  </a:lnTo>
                  <a:lnTo>
                    <a:pt x="166" y="88"/>
                  </a:lnTo>
                  <a:lnTo>
                    <a:pt x="166" y="86"/>
                  </a:lnTo>
                  <a:lnTo>
                    <a:pt x="156" y="86"/>
                  </a:lnTo>
                  <a:lnTo>
                    <a:pt x="156" y="86"/>
                  </a:lnTo>
                  <a:lnTo>
                    <a:pt x="154" y="98"/>
                  </a:lnTo>
                  <a:lnTo>
                    <a:pt x="152" y="110"/>
                  </a:lnTo>
                  <a:lnTo>
                    <a:pt x="152" y="110"/>
                  </a:lnTo>
                  <a:lnTo>
                    <a:pt x="146" y="120"/>
                  </a:lnTo>
                  <a:lnTo>
                    <a:pt x="156" y="126"/>
                  </a:lnTo>
                  <a:lnTo>
                    <a:pt x="156" y="126"/>
                  </a:lnTo>
                  <a:close/>
                  <a:moveTo>
                    <a:pt x="166" y="84"/>
                  </a:moveTo>
                  <a:lnTo>
                    <a:pt x="166" y="84"/>
                  </a:lnTo>
                  <a:lnTo>
                    <a:pt x="166" y="84"/>
                  </a:lnTo>
                  <a:lnTo>
                    <a:pt x="164" y="64"/>
                  </a:lnTo>
                  <a:lnTo>
                    <a:pt x="158" y="46"/>
                  </a:lnTo>
                  <a:lnTo>
                    <a:pt x="148" y="50"/>
                  </a:lnTo>
                  <a:lnTo>
                    <a:pt x="148" y="50"/>
                  </a:lnTo>
                  <a:lnTo>
                    <a:pt x="154" y="66"/>
                  </a:lnTo>
                  <a:lnTo>
                    <a:pt x="156" y="84"/>
                  </a:lnTo>
                  <a:lnTo>
                    <a:pt x="156" y="84"/>
                  </a:lnTo>
                  <a:lnTo>
                    <a:pt x="166" y="84"/>
                  </a:lnTo>
                  <a:lnTo>
                    <a:pt x="166" y="84"/>
                  </a:lnTo>
                  <a:close/>
                  <a:moveTo>
                    <a:pt x="152" y="36"/>
                  </a:moveTo>
                  <a:lnTo>
                    <a:pt x="152" y="36"/>
                  </a:lnTo>
                  <a:lnTo>
                    <a:pt x="146" y="28"/>
                  </a:lnTo>
                  <a:lnTo>
                    <a:pt x="138" y="20"/>
                  </a:lnTo>
                  <a:lnTo>
                    <a:pt x="128" y="14"/>
                  </a:lnTo>
                  <a:lnTo>
                    <a:pt x="120" y="8"/>
                  </a:lnTo>
                  <a:lnTo>
                    <a:pt x="116" y="18"/>
                  </a:lnTo>
                  <a:lnTo>
                    <a:pt x="116" y="18"/>
                  </a:lnTo>
                  <a:lnTo>
                    <a:pt x="124" y="22"/>
                  </a:lnTo>
                  <a:lnTo>
                    <a:pt x="130" y="28"/>
                  </a:lnTo>
                  <a:lnTo>
                    <a:pt x="138" y="34"/>
                  </a:lnTo>
                  <a:lnTo>
                    <a:pt x="144" y="42"/>
                  </a:lnTo>
                  <a:lnTo>
                    <a:pt x="152" y="36"/>
                  </a:lnTo>
                  <a:lnTo>
                    <a:pt x="152" y="36"/>
                  </a:lnTo>
                  <a:close/>
                  <a:moveTo>
                    <a:pt x="110" y="4"/>
                  </a:moveTo>
                  <a:lnTo>
                    <a:pt x="110" y="4"/>
                  </a:lnTo>
                  <a:lnTo>
                    <a:pt x="96" y="2"/>
                  </a:lnTo>
                  <a:lnTo>
                    <a:pt x="82" y="0"/>
                  </a:lnTo>
                  <a:lnTo>
                    <a:pt x="82" y="0"/>
                  </a:lnTo>
                  <a:lnTo>
                    <a:pt x="82" y="0"/>
                  </a:lnTo>
                  <a:lnTo>
                    <a:pt x="82" y="0"/>
                  </a:lnTo>
                  <a:lnTo>
                    <a:pt x="80" y="0"/>
                  </a:lnTo>
                  <a:lnTo>
                    <a:pt x="80" y="0"/>
                  </a:lnTo>
                  <a:lnTo>
                    <a:pt x="80" y="0"/>
                  </a:lnTo>
                  <a:lnTo>
                    <a:pt x="80" y="0"/>
                  </a:lnTo>
                  <a:lnTo>
                    <a:pt x="78" y="0"/>
                  </a:lnTo>
                  <a:lnTo>
                    <a:pt x="78" y="0"/>
                  </a:lnTo>
                  <a:lnTo>
                    <a:pt x="78" y="0"/>
                  </a:lnTo>
                  <a:lnTo>
                    <a:pt x="76" y="0"/>
                  </a:lnTo>
                  <a:lnTo>
                    <a:pt x="76" y="0"/>
                  </a:lnTo>
                  <a:lnTo>
                    <a:pt x="76" y="0"/>
                  </a:lnTo>
                  <a:lnTo>
                    <a:pt x="76" y="0"/>
                  </a:lnTo>
                  <a:lnTo>
                    <a:pt x="74" y="0"/>
                  </a:lnTo>
                  <a:lnTo>
                    <a:pt x="74" y="0"/>
                  </a:lnTo>
                  <a:lnTo>
                    <a:pt x="74" y="0"/>
                  </a:lnTo>
                  <a:lnTo>
                    <a:pt x="74" y="0"/>
                  </a:lnTo>
                  <a:lnTo>
                    <a:pt x="72" y="0"/>
                  </a:lnTo>
                  <a:lnTo>
                    <a:pt x="72" y="0"/>
                  </a:lnTo>
                  <a:lnTo>
                    <a:pt x="72" y="0"/>
                  </a:lnTo>
                  <a:lnTo>
                    <a:pt x="72" y="0"/>
                  </a:lnTo>
                  <a:lnTo>
                    <a:pt x="70" y="2"/>
                  </a:lnTo>
                  <a:lnTo>
                    <a:pt x="70" y="2"/>
                  </a:lnTo>
                  <a:lnTo>
                    <a:pt x="70" y="2"/>
                  </a:lnTo>
                  <a:lnTo>
                    <a:pt x="70" y="2"/>
                  </a:lnTo>
                  <a:lnTo>
                    <a:pt x="68" y="2"/>
                  </a:lnTo>
                  <a:lnTo>
                    <a:pt x="68" y="2"/>
                  </a:lnTo>
                  <a:lnTo>
                    <a:pt x="68" y="2"/>
                  </a:lnTo>
                  <a:lnTo>
                    <a:pt x="68" y="2"/>
                  </a:lnTo>
                  <a:lnTo>
                    <a:pt x="66" y="2"/>
                  </a:lnTo>
                  <a:lnTo>
                    <a:pt x="68" y="12"/>
                  </a:lnTo>
                  <a:lnTo>
                    <a:pt x="68" y="12"/>
                  </a:lnTo>
                  <a:lnTo>
                    <a:pt x="70" y="12"/>
                  </a:lnTo>
                  <a:lnTo>
                    <a:pt x="70" y="12"/>
                  </a:lnTo>
                  <a:lnTo>
                    <a:pt x="70" y="12"/>
                  </a:lnTo>
                  <a:lnTo>
                    <a:pt x="70" y="12"/>
                  </a:lnTo>
                  <a:lnTo>
                    <a:pt x="72" y="12"/>
                  </a:lnTo>
                  <a:lnTo>
                    <a:pt x="72" y="12"/>
                  </a:lnTo>
                  <a:lnTo>
                    <a:pt x="72" y="12"/>
                  </a:lnTo>
                  <a:lnTo>
                    <a:pt x="72" y="12"/>
                  </a:lnTo>
                  <a:lnTo>
                    <a:pt x="74" y="10"/>
                  </a:lnTo>
                  <a:lnTo>
                    <a:pt x="74" y="10"/>
                  </a:lnTo>
                  <a:lnTo>
                    <a:pt x="74" y="10"/>
                  </a:lnTo>
                  <a:lnTo>
                    <a:pt x="74" y="10"/>
                  </a:lnTo>
                  <a:lnTo>
                    <a:pt x="74" y="10"/>
                  </a:lnTo>
                  <a:lnTo>
                    <a:pt x="76" y="10"/>
                  </a:lnTo>
                  <a:lnTo>
                    <a:pt x="76" y="10"/>
                  </a:lnTo>
                  <a:lnTo>
                    <a:pt x="76" y="10"/>
                  </a:lnTo>
                  <a:lnTo>
                    <a:pt x="76" y="10"/>
                  </a:lnTo>
                  <a:lnTo>
                    <a:pt x="78" y="10"/>
                  </a:lnTo>
                  <a:lnTo>
                    <a:pt x="78" y="10"/>
                  </a:lnTo>
                  <a:lnTo>
                    <a:pt x="78" y="10"/>
                  </a:lnTo>
                  <a:lnTo>
                    <a:pt x="78" y="10"/>
                  </a:lnTo>
                  <a:lnTo>
                    <a:pt x="80" y="10"/>
                  </a:lnTo>
                  <a:lnTo>
                    <a:pt x="80" y="10"/>
                  </a:lnTo>
                  <a:lnTo>
                    <a:pt x="80" y="10"/>
                  </a:lnTo>
                  <a:lnTo>
                    <a:pt x="80" y="10"/>
                  </a:lnTo>
                  <a:lnTo>
                    <a:pt x="80" y="10"/>
                  </a:lnTo>
                  <a:lnTo>
                    <a:pt x="82" y="10"/>
                  </a:lnTo>
                  <a:lnTo>
                    <a:pt x="82" y="10"/>
                  </a:lnTo>
                  <a:lnTo>
                    <a:pt x="82" y="10"/>
                  </a:lnTo>
                  <a:lnTo>
                    <a:pt x="82" y="10"/>
                  </a:lnTo>
                  <a:lnTo>
                    <a:pt x="82" y="10"/>
                  </a:lnTo>
                  <a:lnTo>
                    <a:pt x="94" y="12"/>
                  </a:lnTo>
                  <a:lnTo>
                    <a:pt x="106" y="14"/>
                  </a:lnTo>
                  <a:lnTo>
                    <a:pt x="110" y="4"/>
                  </a:lnTo>
                  <a:lnTo>
                    <a:pt x="110" y="4"/>
                  </a:lnTo>
                  <a:close/>
                  <a:moveTo>
                    <a:pt x="56" y="4"/>
                  </a:moveTo>
                  <a:lnTo>
                    <a:pt x="56" y="4"/>
                  </a:lnTo>
                  <a:lnTo>
                    <a:pt x="46" y="8"/>
                  </a:lnTo>
                  <a:lnTo>
                    <a:pt x="38" y="14"/>
                  </a:lnTo>
                  <a:lnTo>
                    <a:pt x="28" y="20"/>
                  </a:lnTo>
                  <a:lnTo>
                    <a:pt x="20" y="28"/>
                  </a:lnTo>
                  <a:lnTo>
                    <a:pt x="28" y="34"/>
                  </a:lnTo>
                  <a:lnTo>
                    <a:pt x="28" y="34"/>
                  </a:lnTo>
                  <a:lnTo>
                    <a:pt x="36" y="28"/>
                  </a:lnTo>
                  <a:lnTo>
                    <a:pt x="42" y="22"/>
                  </a:lnTo>
                  <a:lnTo>
                    <a:pt x="50" y="18"/>
                  </a:lnTo>
                  <a:lnTo>
                    <a:pt x="60" y="14"/>
                  </a:lnTo>
                  <a:lnTo>
                    <a:pt x="56" y="4"/>
                  </a:lnTo>
                  <a:lnTo>
                    <a:pt x="56" y="4"/>
                  </a:lnTo>
                  <a:close/>
                  <a:moveTo>
                    <a:pt x="14" y="36"/>
                  </a:moveTo>
                  <a:lnTo>
                    <a:pt x="14" y="36"/>
                  </a:lnTo>
                  <a:lnTo>
                    <a:pt x="8" y="46"/>
                  </a:lnTo>
                  <a:lnTo>
                    <a:pt x="4" y="56"/>
                  </a:lnTo>
                  <a:lnTo>
                    <a:pt x="2" y="66"/>
                  </a:lnTo>
                  <a:lnTo>
                    <a:pt x="0" y="76"/>
                  </a:lnTo>
                  <a:lnTo>
                    <a:pt x="10" y="78"/>
                  </a:lnTo>
                  <a:lnTo>
                    <a:pt x="10" y="78"/>
                  </a:lnTo>
                  <a:lnTo>
                    <a:pt x="12" y="68"/>
                  </a:lnTo>
                  <a:lnTo>
                    <a:pt x="14" y="58"/>
                  </a:lnTo>
                  <a:lnTo>
                    <a:pt x="18" y="50"/>
                  </a:lnTo>
                  <a:lnTo>
                    <a:pt x="22" y="42"/>
                  </a:lnTo>
                  <a:lnTo>
                    <a:pt x="14" y="36"/>
                  </a:lnTo>
                  <a:lnTo>
                    <a:pt x="14" y="36"/>
                  </a:lnTo>
                  <a:close/>
                  <a:moveTo>
                    <a:pt x="0" y="88"/>
                  </a:moveTo>
                  <a:lnTo>
                    <a:pt x="0" y="88"/>
                  </a:lnTo>
                  <a:lnTo>
                    <a:pt x="0" y="98"/>
                  </a:lnTo>
                  <a:lnTo>
                    <a:pt x="4" y="108"/>
                  </a:lnTo>
                  <a:lnTo>
                    <a:pt x="6" y="118"/>
                  </a:lnTo>
                  <a:lnTo>
                    <a:pt x="12" y="128"/>
                  </a:lnTo>
                  <a:lnTo>
                    <a:pt x="20" y="122"/>
                  </a:lnTo>
                  <a:lnTo>
                    <a:pt x="20" y="122"/>
                  </a:lnTo>
                  <a:lnTo>
                    <a:pt x="16" y="114"/>
                  </a:lnTo>
                  <a:lnTo>
                    <a:pt x="12" y="106"/>
                  </a:lnTo>
                  <a:lnTo>
                    <a:pt x="10" y="96"/>
                  </a:lnTo>
                  <a:lnTo>
                    <a:pt x="10" y="86"/>
                  </a:lnTo>
                  <a:lnTo>
                    <a:pt x="0" y="88"/>
                  </a:lnTo>
                  <a:lnTo>
                    <a:pt x="0" y="88"/>
                  </a:lnTo>
                  <a:close/>
                  <a:moveTo>
                    <a:pt x="18" y="136"/>
                  </a:moveTo>
                  <a:lnTo>
                    <a:pt x="18" y="136"/>
                  </a:lnTo>
                  <a:lnTo>
                    <a:pt x="26" y="144"/>
                  </a:lnTo>
                  <a:lnTo>
                    <a:pt x="34" y="152"/>
                  </a:lnTo>
                  <a:lnTo>
                    <a:pt x="44" y="158"/>
                  </a:lnTo>
                  <a:lnTo>
                    <a:pt x="52" y="162"/>
                  </a:lnTo>
                  <a:lnTo>
                    <a:pt x="56" y="152"/>
                  </a:lnTo>
                  <a:lnTo>
                    <a:pt x="56" y="152"/>
                  </a:lnTo>
                  <a:lnTo>
                    <a:pt x="48" y="148"/>
                  </a:lnTo>
                  <a:lnTo>
                    <a:pt x="40" y="144"/>
                  </a:lnTo>
                  <a:lnTo>
                    <a:pt x="32" y="138"/>
                  </a:lnTo>
                  <a:lnTo>
                    <a:pt x="26" y="130"/>
                  </a:lnTo>
                  <a:lnTo>
                    <a:pt x="18" y="136"/>
                  </a:lnTo>
                  <a:lnTo>
                    <a:pt x="18" y="136"/>
                  </a:lnTo>
                  <a:close/>
                  <a:moveTo>
                    <a:pt x="64" y="166"/>
                  </a:moveTo>
                  <a:lnTo>
                    <a:pt x="64" y="166"/>
                  </a:lnTo>
                  <a:lnTo>
                    <a:pt x="64" y="166"/>
                  </a:lnTo>
                  <a:lnTo>
                    <a:pt x="64" y="166"/>
                  </a:lnTo>
                  <a:lnTo>
                    <a:pt x="66" y="166"/>
                  </a:lnTo>
                  <a:lnTo>
                    <a:pt x="66" y="166"/>
                  </a:lnTo>
                  <a:lnTo>
                    <a:pt x="66" y="166"/>
                  </a:lnTo>
                  <a:lnTo>
                    <a:pt x="66" y="166"/>
                  </a:lnTo>
                  <a:lnTo>
                    <a:pt x="68" y="166"/>
                  </a:lnTo>
                  <a:lnTo>
                    <a:pt x="68" y="166"/>
                  </a:lnTo>
                  <a:lnTo>
                    <a:pt x="68" y="166"/>
                  </a:lnTo>
                  <a:lnTo>
                    <a:pt x="68" y="166"/>
                  </a:lnTo>
                  <a:lnTo>
                    <a:pt x="70" y="166"/>
                  </a:lnTo>
                  <a:lnTo>
                    <a:pt x="70" y="166"/>
                  </a:lnTo>
                  <a:lnTo>
                    <a:pt x="70" y="166"/>
                  </a:lnTo>
                  <a:lnTo>
                    <a:pt x="70" y="166"/>
                  </a:lnTo>
                  <a:lnTo>
                    <a:pt x="72" y="166"/>
                  </a:lnTo>
                  <a:lnTo>
                    <a:pt x="72" y="166"/>
                  </a:lnTo>
                  <a:lnTo>
                    <a:pt x="72" y="166"/>
                  </a:lnTo>
                  <a:lnTo>
                    <a:pt x="72" y="166"/>
                  </a:lnTo>
                  <a:lnTo>
                    <a:pt x="74" y="166"/>
                  </a:lnTo>
                  <a:lnTo>
                    <a:pt x="74" y="166"/>
                  </a:lnTo>
                  <a:lnTo>
                    <a:pt x="74" y="166"/>
                  </a:lnTo>
                  <a:lnTo>
                    <a:pt x="74" y="166"/>
                  </a:lnTo>
                  <a:lnTo>
                    <a:pt x="76" y="168"/>
                  </a:lnTo>
                  <a:lnTo>
                    <a:pt x="76" y="168"/>
                  </a:lnTo>
                  <a:lnTo>
                    <a:pt x="76" y="168"/>
                  </a:lnTo>
                  <a:lnTo>
                    <a:pt x="76" y="168"/>
                  </a:lnTo>
                  <a:lnTo>
                    <a:pt x="78" y="168"/>
                  </a:lnTo>
                  <a:lnTo>
                    <a:pt x="78" y="168"/>
                  </a:lnTo>
                  <a:lnTo>
                    <a:pt x="78" y="168"/>
                  </a:lnTo>
                  <a:lnTo>
                    <a:pt x="80" y="168"/>
                  </a:lnTo>
                  <a:lnTo>
                    <a:pt x="80" y="168"/>
                  </a:lnTo>
                  <a:lnTo>
                    <a:pt x="80" y="168"/>
                  </a:lnTo>
                  <a:lnTo>
                    <a:pt x="80" y="168"/>
                  </a:lnTo>
                  <a:lnTo>
                    <a:pt x="82" y="168"/>
                  </a:lnTo>
                  <a:lnTo>
                    <a:pt x="82" y="168"/>
                  </a:lnTo>
                  <a:lnTo>
                    <a:pt x="82" y="168"/>
                  </a:lnTo>
                  <a:lnTo>
                    <a:pt x="82" y="168"/>
                  </a:lnTo>
                  <a:lnTo>
                    <a:pt x="84" y="168"/>
                  </a:lnTo>
                  <a:lnTo>
                    <a:pt x="84" y="168"/>
                  </a:lnTo>
                  <a:lnTo>
                    <a:pt x="84" y="168"/>
                  </a:lnTo>
                  <a:lnTo>
                    <a:pt x="86" y="168"/>
                  </a:lnTo>
                  <a:lnTo>
                    <a:pt x="86" y="168"/>
                  </a:lnTo>
                  <a:lnTo>
                    <a:pt x="86" y="168"/>
                  </a:lnTo>
                  <a:lnTo>
                    <a:pt x="86" y="168"/>
                  </a:lnTo>
                  <a:lnTo>
                    <a:pt x="88" y="168"/>
                  </a:lnTo>
                  <a:lnTo>
                    <a:pt x="88" y="168"/>
                  </a:lnTo>
                  <a:lnTo>
                    <a:pt x="88" y="168"/>
                  </a:lnTo>
                  <a:lnTo>
                    <a:pt x="88" y="168"/>
                  </a:lnTo>
                  <a:lnTo>
                    <a:pt x="90" y="168"/>
                  </a:lnTo>
                  <a:lnTo>
                    <a:pt x="90" y="168"/>
                  </a:lnTo>
                  <a:lnTo>
                    <a:pt x="90" y="168"/>
                  </a:lnTo>
                  <a:lnTo>
                    <a:pt x="90" y="166"/>
                  </a:lnTo>
                  <a:lnTo>
                    <a:pt x="92" y="166"/>
                  </a:lnTo>
                  <a:lnTo>
                    <a:pt x="92" y="166"/>
                  </a:lnTo>
                  <a:lnTo>
                    <a:pt x="92" y="166"/>
                  </a:lnTo>
                  <a:lnTo>
                    <a:pt x="94" y="166"/>
                  </a:lnTo>
                  <a:lnTo>
                    <a:pt x="94" y="166"/>
                  </a:lnTo>
                  <a:lnTo>
                    <a:pt x="94" y="166"/>
                  </a:lnTo>
                  <a:lnTo>
                    <a:pt x="94" y="166"/>
                  </a:lnTo>
                  <a:lnTo>
                    <a:pt x="96" y="166"/>
                  </a:lnTo>
                  <a:lnTo>
                    <a:pt x="96" y="166"/>
                  </a:lnTo>
                  <a:lnTo>
                    <a:pt x="96" y="166"/>
                  </a:lnTo>
                  <a:lnTo>
                    <a:pt x="96" y="166"/>
                  </a:lnTo>
                  <a:lnTo>
                    <a:pt x="98" y="166"/>
                  </a:lnTo>
                  <a:lnTo>
                    <a:pt x="98" y="166"/>
                  </a:lnTo>
                  <a:lnTo>
                    <a:pt x="98" y="166"/>
                  </a:lnTo>
                  <a:lnTo>
                    <a:pt x="98" y="166"/>
                  </a:lnTo>
                  <a:lnTo>
                    <a:pt x="100" y="166"/>
                  </a:lnTo>
                  <a:lnTo>
                    <a:pt x="100" y="166"/>
                  </a:lnTo>
                  <a:lnTo>
                    <a:pt x="100" y="166"/>
                  </a:lnTo>
                  <a:lnTo>
                    <a:pt x="100" y="166"/>
                  </a:lnTo>
                  <a:lnTo>
                    <a:pt x="102" y="166"/>
                  </a:lnTo>
                  <a:lnTo>
                    <a:pt x="102" y="166"/>
                  </a:lnTo>
                  <a:lnTo>
                    <a:pt x="102" y="166"/>
                  </a:lnTo>
                  <a:lnTo>
                    <a:pt x="102" y="164"/>
                  </a:lnTo>
                  <a:lnTo>
                    <a:pt x="104" y="164"/>
                  </a:lnTo>
                  <a:lnTo>
                    <a:pt x="104" y="164"/>
                  </a:lnTo>
                  <a:lnTo>
                    <a:pt x="104" y="164"/>
                  </a:lnTo>
                  <a:lnTo>
                    <a:pt x="104" y="164"/>
                  </a:lnTo>
                  <a:lnTo>
                    <a:pt x="106" y="164"/>
                  </a:lnTo>
                  <a:lnTo>
                    <a:pt x="106" y="164"/>
                  </a:lnTo>
                  <a:lnTo>
                    <a:pt x="106" y="164"/>
                  </a:lnTo>
                  <a:lnTo>
                    <a:pt x="104" y="154"/>
                  </a:lnTo>
                  <a:lnTo>
                    <a:pt x="102" y="154"/>
                  </a:lnTo>
                  <a:lnTo>
                    <a:pt x="102" y="154"/>
                  </a:lnTo>
                  <a:lnTo>
                    <a:pt x="102" y="154"/>
                  </a:lnTo>
                  <a:lnTo>
                    <a:pt x="102" y="154"/>
                  </a:lnTo>
                  <a:lnTo>
                    <a:pt x="102" y="154"/>
                  </a:lnTo>
                  <a:lnTo>
                    <a:pt x="100" y="156"/>
                  </a:lnTo>
                  <a:lnTo>
                    <a:pt x="100" y="156"/>
                  </a:lnTo>
                  <a:lnTo>
                    <a:pt x="100" y="156"/>
                  </a:lnTo>
                  <a:lnTo>
                    <a:pt x="100" y="156"/>
                  </a:lnTo>
                  <a:lnTo>
                    <a:pt x="100" y="156"/>
                  </a:lnTo>
                  <a:lnTo>
                    <a:pt x="98" y="156"/>
                  </a:lnTo>
                  <a:lnTo>
                    <a:pt x="98" y="156"/>
                  </a:lnTo>
                  <a:lnTo>
                    <a:pt x="98" y="156"/>
                  </a:lnTo>
                  <a:lnTo>
                    <a:pt x="98" y="156"/>
                  </a:lnTo>
                  <a:lnTo>
                    <a:pt x="96" y="156"/>
                  </a:lnTo>
                  <a:lnTo>
                    <a:pt x="96" y="156"/>
                  </a:lnTo>
                  <a:lnTo>
                    <a:pt x="96" y="156"/>
                  </a:lnTo>
                  <a:lnTo>
                    <a:pt x="96" y="156"/>
                  </a:lnTo>
                  <a:lnTo>
                    <a:pt x="94" y="156"/>
                  </a:lnTo>
                  <a:lnTo>
                    <a:pt x="94" y="156"/>
                  </a:lnTo>
                  <a:lnTo>
                    <a:pt x="94" y="156"/>
                  </a:lnTo>
                  <a:lnTo>
                    <a:pt x="94" y="156"/>
                  </a:lnTo>
                  <a:lnTo>
                    <a:pt x="94" y="156"/>
                  </a:lnTo>
                  <a:lnTo>
                    <a:pt x="92" y="156"/>
                  </a:lnTo>
                  <a:lnTo>
                    <a:pt x="92" y="156"/>
                  </a:lnTo>
                  <a:lnTo>
                    <a:pt x="92" y="156"/>
                  </a:lnTo>
                  <a:lnTo>
                    <a:pt x="92" y="156"/>
                  </a:lnTo>
                  <a:lnTo>
                    <a:pt x="90" y="156"/>
                  </a:lnTo>
                  <a:lnTo>
                    <a:pt x="90" y="156"/>
                  </a:lnTo>
                  <a:lnTo>
                    <a:pt x="90" y="156"/>
                  </a:lnTo>
                  <a:lnTo>
                    <a:pt x="90" y="156"/>
                  </a:lnTo>
                  <a:lnTo>
                    <a:pt x="90" y="156"/>
                  </a:lnTo>
                  <a:lnTo>
                    <a:pt x="88" y="158"/>
                  </a:lnTo>
                  <a:lnTo>
                    <a:pt x="88" y="158"/>
                  </a:lnTo>
                  <a:lnTo>
                    <a:pt x="88" y="158"/>
                  </a:lnTo>
                  <a:lnTo>
                    <a:pt x="88" y="158"/>
                  </a:lnTo>
                  <a:lnTo>
                    <a:pt x="86" y="158"/>
                  </a:lnTo>
                  <a:lnTo>
                    <a:pt x="86" y="158"/>
                  </a:lnTo>
                  <a:lnTo>
                    <a:pt x="86" y="158"/>
                  </a:lnTo>
                  <a:lnTo>
                    <a:pt x="86" y="158"/>
                  </a:lnTo>
                  <a:lnTo>
                    <a:pt x="84" y="158"/>
                  </a:lnTo>
                  <a:lnTo>
                    <a:pt x="84" y="158"/>
                  </a:lnTo>
                  <a:lnTo>
                    <a:pt x="84" y="158"/>
                  </a:lnTo>
                  <a:lnTo>
                    <a:pt x="84" y="158"/>
                  </a:lnTo>
                  <a:lnTo>
                    <a:pt x="82" y="158"/>
                  </a:lnTo>
                  <a:lnTo>
                    <a:pt x="82" y="158"/>
                  </a:lnTo>
                  <a:lnTo>
                    <a:pt x="82" y="158"/>
                  </a:lnTo>
                  <a:lnTo>
                    <a:pt x="82" y="158"/>
                  </a:lnTo>
                  <a:lnTo>
                    <a:pt x="80" y="158"/>
                  </a:lnTo>
                  <a:lnTo>
                    <a:pt x="80" y="158"/>
                  </a:lnTo>
                  <a:lnTo>
                    <a:pt x="80" y="158"/>
                  </a:lnTo>
                  <a:lnTo>
                    <a:pt x="80" y="158"/>
                  </a:lnTo>
                  <a:lnTo>
                    <a:pt x="80" y="158"/>
                  </a:lnTo>
                  <a:lnTo>
                    <a:pt x="78" y="158"/>
                  </a:lnTo>
                  <a:lnTo>
                    <a:pt x="78" y="158"/>
                  </a:lnTo>
                  <a:lnTo>
                    <a:pt x="78" y="158"/>
                  </a:lnTo>
                  <a:lnTo>
                    <a:pt x="78" y="158"/>
                  </a:lnTo>
                  <a:lnTo>
                    <a:pt x="76" y="156"/>
                  </a:lnTo>
                  <a:lnTo>
                    <a:pt x="76" y="156"/>
                  </a:lnTo>
                  <a:lnTo>
                    <a:pt x="76" y="156"/>
                  </a:lnTo>
                  <a:lnTo>
                    <a:pt x="76" y="156"/>
                  </a:lnTo>
                  <a:lnTo>
                    <a:pt x="74" y="156"/>
                  </a:lnTo>
                  <a:lnTo>
                    <a:pt x="74" y="156"/>
                  </a:lnTo>
                  <a:lnTo>
                    <a:pt x="74" y="156"/>
                  </a:lnTo>
                  <a:lnTo>
                    <a:pt x="74" y="156"/>
                  </a:lnTo>
                  <a:lnTo>
                    <a:pt x="74" y="156"/>
                  </a:lnTo>
                  <a:lnTo>
                    <a:pt x="72" y="156"/>
                  </a:lnTo>
                  <a:lnTo>
                    <a:pt x="72" y="156"/>
                  </a:lnTo>
                  <a:lnTo>
                    <a:pt x="72" y="156"/>
                  </a:lnTo>
                  <a:lnTo>
                    <a:pt x="72" y="156"/>
                  </a:lnTo>
                  <a:lnTo>
                    <a:pt x="70" y="156"/>
                  </a:lnTo>
                  <a:lnTo>
                    <a:pt x="70" y="156"/>
                  </a:lnTo>
                  <a:lnTo>
                    <a:pt x="70" y="156"/>
                  </a:lnTo>
                  <a:lnTo>
                    <a:pt x="70" y="156"/>
                  </a:lnTo>
                  <a:lnTo>
                    <a:pt x="68" y="156"/>
                  </a:lnTo>
                  <a:lnTo>
                    <a:pt x="68" y="156"/>
                  </a:lnTo>
                  <a:lnTo>
                    <a:pt x="68" y="156"/>
                  </a:lnTo>
                  <a:lnTo>
                    <a:pt x="68" y="156"/>
                  </a:lnTo>
                  <a:lnTo>
                    <a:pt x="68" y="156"/>
                  </a:lnTo>
                  <a:lnTo>
                    <a:pt x="66" y="156"/>
                  </a:lnTo>
                  <a:lnTo>
                    <a:pt x="66" y="156"/>
                  </a:lnTo>
                  <a:lnTo>
                    <a:pt x="66" y="156"/>
                  </a:lnTo>
                  <a:lnTo>
                    <a:pt x="66" y="156"/>
                  </a:lnTo>
                  <a:lnTo>
                    <a:pt x="64" y="166"/>
                  </a:lnTo>
                  <a:lnTo>
                    <a:pt x="64" y="166"/>
                  </a:lnTo>
                  <a:close/>
                  <a:moveTo>
                    <a:pt x="116" y="160"/>
                  </a:moveTo>
                  <a:lnTo>
                    <a:pt x="116" y="160"/>
                  </a:lnTo>
                  <a:lnTo>
                    <a:pt x="126" y="156"/>
                  </a:lnTo>
                  <a:lnTo>
                    <a:pt x="134" y="150"/>
                  </a:lnTo>
                  <a:lnTo>
                    <a:pt x="142" y="142"/>
                  </a:lnTo>
                  <a:lnTo>
                    <a:pt x="150" y="134"/>
                  </a:lnTo>
                  <a:lnTo>
                    <a:pt x="142" y="128"/>
                  </a:lnTo>
                  <a:lnTo>
                    <a:pt x="142" y="128"/>
                  </a:lnTo>
                  <a:lnTo>
                    <a:pt x="136" y="136"/>
                  </a:lnTo>
                  <a:lnTo>
                    <a:pt x="128" y="142"/>
                  </a:lnTo>
                  <a:lnTo>
                    <a:pt x="120" y="146"/>
                  </a:lnTo>
                  <a:lnTo>
                    <a:pt x="112" y="152"/>
                  </a:lnTo>
                  <a:lnTo>
                    <a:pt x="116" y="160"/>
                  </a:lnTo>
                  <a:lnTo>
                    <a:pt x="116" y="160"/>
                  </a:lnTo>
                  <a:close/>
                  <a:moveTo>
                    <a:pt x="110" y="64"/>
                  </a:moveTo>
                  <a:lnTo>
                    <a:pt x="110" y="64"/>
                  </a:lnTo>
                  <a:lnTo>
                    <a:pt x="110" y="60"/>
                  </a:lnTo>
                  <a:lnTo>
                    <a:pt x="110" y="60"/>
                  </a:lnTo>
                  <a:lnTo>
                    <a:pt x="110" y="50"/>
                  </a:lnTo>
                  <a:lnTo>
                    <a:pt x="106" y="44"/>
                  </a:lnTo>
                  <a:lnTo>
                    <a:pt x="106" y="44"/>
                  </a:lnTo>
                  <a:lnTo>
                    <a:pt x="98" y="38"/>
                  </a:lnTo>
                  <a:lnTo>
                    <a:pt x="90" y="36"/>
                  </a:lnTo>
                  <a:lnTo>
                    <a:pt x="90" y="30"/>
                  </a:lnTo>
                  <a:lnTo>
                    <a:pt x="78" y="30"/>
                  </a:lnTo>
                  <a:lnTo>
                    <a:pt x="78" y="36"/>
                  </a:lnTo>
                  <a:lnTo>
                    <a:pt x="78" y="36"/>
                  </a:lnTo>
                  <a:lnTo>
                    <a:pt x="68" y="38"/>
                  </a:lnTo>
                  <a:lnTo>
                    <a:pt x="62" y="44"/>
                  </a:lnTo>
                  <a:lnTo>
                    <a:pt x="62" y="44"/>
                  </a:lnTo>
                  <a:lnTo>
                    <a:pt x="58" y="50"/>
                  </a:lnTo>
                  <a:lnTo>
                    <a:pt x="56" y="60"/>
                  </a:lnTo>
                  <a:lnTo>
                    <a:pt x="56" y="60"/>
                  </a:lnTo>
                  <a:lnTo>
                    <a:pt x="56" y="66"/>
                  </a:lnTo>
                  <a:lnTo>
                    <a:pt x="58" y="72"/>
                  </a:lnTo>
                  <a:lnTo>
                    <a:pt x="58" y="72"/>
                  </a:lnTo>
                  <a:lnTo>
                    <a:pt x="66" y="80"/>
                  </a:lnTo>
                  <a:lnTo>
                    <a:pt x="66" y="80"/>
                  </a:lnTo>
                  <a:lnTo>
                    <a:pt x="80" y="90"/>
                  </a:lnTo>
                  <a:lnTo>
                    <a:pt x="80" y="90"/>
                  </a:lnTo>
                  <a:lnTo>
                    <a:pt x="84" y="94"/>
                  </a:lnTo>
                  <a:lnTo>
                    <a:pt x="86" y="98"/>
                  </a:lnTo>
                  <a:lnTo>
                    <a:pt x="86" y="98"/>
                  </a:lnTo>
                  <a:lnTo>
                    <a:pt x="88" y="108"/>
                  </a:lnTo>
                  <a:lnTo>
                    <a:pt x="88" y="108"/>
                  </a:lnTo>
                  <a:lnTo>
                    <a:pt x="86" y="114"/>
                  </a:lnTo>
                  <a:lnTo>
                    <a:pt x="86" y="114"/>
                  </a:lnTo>
                  <a:lnTo>
                    <a:pt x="84" y="114"/>
                  </a:lnTo>
                  <a:lnTo>
                    <a:pt x="84" y="114"/>
                  </a:lnTo>
                  <a:lnTo>
                    <a:pt x="80" y="114"/>
                  </a:lnTo>
                  <a:lnTo>
                    <a:pt x="80" y="112"/>
                  </a:lnTo>
                  <a:lnTo>
                    <a:pt x="80" y="112"/>
                  </a:lnTo>
                  <a:lnTo>
                    <a:pt x="78" y="102"/>
                  </a:lnTo>
                  <a:lnTo>
                    <a:pt x="78" y="96"/>
                  </a:lnTo>
                  <a:lnTo>
                    <a:pt x="56" y="96"/>
                  </a:lnTo>
                  <a:lnTo>
                    <a:pt x="56" y="100"/>
                  </a:lnTo>
                  <a:lnTo>
                    <a:pt x="56" y="100"/>
                  </a:lnTo>
                  <a:lnTo>
                    <a:pt x="58" y="112"/>
                  </a:lnTo>
                  <a:lnTo>
                    <a:pt x="60" y="118"/>
                  </a:lnTo>
                  <a:lnTo>
                    <a:pt x="64" y="122"/>
                  </a:lnTo>
                  <a:lnTo>
                    <a:pt x="64" y="122"/>
                  </a:lnTo>
                  <a:lnTo>
                    <a:pt x="70" y="126"/>
                  </a:lnTo>
                  <a:lnTo>
                    <a:pt x="78" y="128"/>
                  </a:lnTo>
                  <a:lnTo>
                    <a:pt x="78" y="138"/>
                  </a:lnTo>
                  <a:lnTo>
                    <a:pt x="90" y="138"/>
                  </a:lnTo>
                  <a:lnTo>
                    <a:pt x="90" y="128"/>
                  </a:lnTo>
                  <a:lnTo>
                    <a:pt x="90" y="128"/>
                  </a:lnTo>
                  <a:lnTo>
                    <a:pt x="100" y="126"/>
                  </a:lnTo>
                  <a:lnTo>
                    <a:pt x="108" y="120"/>
                  </a:lnTo>
                  <a:lnTo>
                    <a:pt x="108" y="120"/>
                  </a:lnTo>
                  <a:lnTo>
                    <a:pt x="112" y="112"/>
                  </a:lnTo>
                  <a:lnTo>
                    <a:pt x="112" y="100"/>
                  </a:lnTo>
                  <a:lnTo>
                    <a:pt x="112" y="100"/>
                  </a:lnTo>
                  <a:lnTo>
                    <a:pt x="112" y="94"/>
                  </a:lnTo>
                  <a:lnTo>
                    <a:pt x="110" y="88"/>
                  </a:lnTo>
                  <a:lnTo>
                    <a:pt x="110" y="88"/>
                  </a:lnTo>
                  <a:lnTo>
                    <a:pt x="106" y="80"/>
                  </a:lnTo>
                  <a:lnTo>
                    <a:pt x="106" y="80"/>
                  </a:lnTo>
                  <a:lnTo>
                    <a:pt x="94" y="72"/>
                  </a:lnTo>
                  <a:lnTo>
                    <a:pt x="94" y="72"/>
                  </a:lnTo>
                  <a:lnTo>
                    <a:pt x="82" y="64"/>
                  </a:lnTo>
                  <a:lnTo>
                    <a:pt x="82" y="64"/>
                  </a:lnTo>
                  <a:lnTo>
                    <a:pt x="80" y="60"/>
                  </a:lnTo>
                  <a:lnTo>
                    <a:pt x="80" y="56"/>
                  </a:lnTo>
                  <a:lnTo>
                    <a:pt x="80" y="56"/>
                  </a:lnTo>
                  <a:lnTo>
                    <a:pt x="80" y="52"/>
                  </a:lnTo>
                  <a:lnTo>
                    <a:pt x="80" y="52"/>
                  </a:lnTo>
                  <a:lnTo>
                    <a:pt x="84" y="50"/>
                  </a:lnTo>
                  <a:lnTo>
                    <a:pt x="84" y="50"/>
                  </a:lnTo>
                  <a:lnTo>
                    <a:pt x="86" y="50"/>
                  </a:lnTo>
                  <a:lnTo>
                    <a:pt x="86" y="52"/>
                  </a:lnTo>
                  <a:lnTo>
                    <a:pt x="86" y="52"/>
                  </a:lnTo>
                  <a:lnTo>
                    <a:pt x="88" y="60"/>
                  </a:lnTo>
                  <a:lnTo>
                    <a:pt x="88" y="64"/>
                  </a:lnTo>
                  <a:lnTo>
                    <a:pt x="110" y="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21" name="Freeform 139">
              <a:extLst>
                <a:ext uri="{FF2B5EF4-FFF2-40B4-BE49-F238E27FC236}">
                  <a16:creationId xmlns:a16="http://schemas.microsoft.com/office/drawing/2014/main" id="{4BF4FD0C-8B0B-44AC-BA4F-D61085D0EBD4}"/>
                </a:ext>
              </a:extLst>
            </p:cNvPr>
            <p:cNvSpPr>
              <a:spLocks noEditPoints="1"/>
            </p:cNvSpPr>
            <p:nvPr/>
          </p:nvSpPr>
          <p:spPr bwMode="auto">
            <a:xfrm>
              <a:off x="9314613" y="2138668"/>
              <a:ext cx="660257" cy="590017"/>
            </a:xfrm>
            <a:custGeom>
              <a:avLst/>
              <a:gdLst>
                <a:gd name="T0" fmla="*/ 126 w 188"/>
                <a:gd name="T1" fmla="*/ 32 h 168"/>
                <a:gd name="T2" fmla="*/ 126 w 188"/>
                <a:gd name="T3" fmla="*/ 0 h 168"/>
                <a:gd name="T4" fmla="*/ 170 w 188"/>
                <a:gd name="T5" fmla="*/ 78 h 168"/>
                <a:gd name="T6" fmla="*/ 166 w 188"/>
                <a:gd name="T7" fmla="*/ 124 h 168"/>
                <a:gd name="T8" fmla="*/ 170 w 188"/>
                <a:gd name="T9" fmla="*/ 130 h 168"/>
                <a:gd name="T10" fmla="*/ 180 w 188"/>
                <a:gd name="T11" fmla="*/ 148 h 168"/>
                <a:gd name="T12" fmla="*/ 188 w 188"/>
                <a:gd name="T13" fmla="*/ 168 h 168"/>
                <a:gd name="T14" fmla="*/ 0 w 188"/>
                <a:gd name="T15" fmla="*/ 148 h 168"/>
                <a:gd name="T16" fmla="*/ 2 w 188"/>
                <a:gd name="T17" fmla="*/ 130 h 168"/>
                <a:gd name="T18" fmla="*/ 16 w 188"/>
                <a:gd name="T19" fmla="*/ 104 h 168"/>
                <a:gd name="T20" fmla="*/ 12 w 188"/>
                <a:gd name="T21" fmla="*/ 102 h 168"/>
                <a:gd name="T22" fmla="*/ 8 w 188"/>
                <a:gd name="T23" fmla="*/ 90 h 168"/>
                <a:gd name="T24" fmla="*/ 12 w 188"/>
                <a:gd name="T25" fmla="*/ 80 h 168"/>
                <a:gd name="T26" fmla="*/ 14 w 188"/>
                <a:gd name="T27" fmla="*/ 78 h 168"/>
                <a:gd name="T28" fmla="*/ 36 w 188"/>
                <a:gd name="T29" fmla="*/ 130 h 168"/>
                <a:gd name="T30" fmla="*/ 66 w 188"/>
                <a:gd name="T31" fmla="*/ 148 h 168"/>
                <a:gd name="T32" fmla="*/ 74 w 188"/>
                <a:gd name="T33" fmla="*/ 84 h 168"/>
                <a:gd name="T34" fmla="*/ 24 w 188"/>
                <a:gd name="T35" fmla="*/ 104 h 168"/>
                <a:gd name="T36" fmla="*/ 24 w 188"/>
                <a:gd name="T37" fmla="*/ 130 h 168"/>
                <a:gd name="T38" fmla="*/ 160 w 188"/>
                <a:gd name="T39" fmla="*/ 84 h 168"/>
                <a:gd name="T40" fmla="*/ 138 w 188"/>
                <a:gd name="T41" fmla="*/ 58 h 168"/>
                <a:gd name="T42" fmla="*/ 110 w 188"/>
                <a:gd name="T43" fmla="*/ 72 h 168"/>
                <a:gd name="T44" fmla="*/ 114 w 188"/>
                <a:gd name="T45" fmla="*/ 78 h 168"/>
                <a:gd name="T46" fmla="*/ 124 w 188"/>
                <a:gd name="T47" fmla="*/ 148 h 168"/>
                <a:gd name="T48" fmla="*/ 146 w 188"/>
                <a:gd name="T49" fmla="*/ 130 h 168"/>
                <a:gd name="T50" fmla="*/ 154 w 188"/>
                <a:gd name="T51" fmla="*/ 124 h 168"/>
                <a:gd name="T52" fmla="*/ 160 w 188"/>
                <a:gd name="T53" fmla="*/ 84 h 168"/>
                <a:gd name="T54" fmla="*/ 106 w 188"/>
                <a:gd name="T55" fmla="*/ 86 h 168"/>
                <a:gd name="T56" fmla="*/ 106 w 188"/>
                <a:gd name="T57" fmla="*/ 98 h 168"/>
                <a:gd name="T58" fmla="*/ 106 w 188"/>
                <a:gd name="T59" fmla="*/ 86 h 168"/>
                <a:gd name="T60" fmla="*/ 90 w 188"/>
                <a:gd name="T61" fmla="*/ 124 h 168"/>
                <a:gd name="T62" fmla="*/ 108 w 188"/>
                <a:gd name="T63" fmla="*/ 110 h 168"/>
                <a:gd name="T64" fmla="*/ 112 w 188"/>
                <a:gd name="T65" fmla="*/ 134 h 168"/>
                <a:gd name="T66" fmla="*/ 76 w 188"/>
                <a:gd name="T67" fmla="*/ 144 h 168"/>
                <a:gd name="T68" fmla="*/ 112 w 188"/>
                <a:gd name="T69" fmla="*/ 134 h 168"/>
                <a:gd name="T70" fmla="*/ 80 w 188"/>
                <a:gd name="T71" fmla="*/ 120 h 168"/>
                <a:gd name="T72" fmla="*/ 80 w 188"/>
                <a:gd name="T73" fmla="*/ 108 h 168"/>
                <a:gd name="T74" fmla="*/ 80 w 188"/>
                <a:gd name="T75" fmla="*/ 120 h 168"/>
                <a:gd name="T76" fmla="*/ 96 w 188"/>
                <a:gd name="T77" fmla="*/ 82 h 168"/>
                <a:gd name="T78" fmla="*/ 82 w 188"/>
                <a:gd name="T79" fmla="*/ 94 h 168"/>
                <a:gd name="T80" fmla="*/ 92 w 188"/>
                <a:gd name="T81" fmla="*/ 58 h 168"/>
                <a:gd name="T82" fmla="*/ 88 w 188"/>
                <a:gd name="T83" fmla="*/ 60 h 168"/>
                <a:gd name="T84" fmla="*/ 86 w 188"/>
                <a:gd name="T85" fmla="*/ 64 h 168"/>
                <a:gd name="T86" fmla="*/ 92 w 188"/>
                <a:gd name="T87" fmla="*/ 70 h 168"/>
                <a:gd name="T88" fmla="*/ 94 w 188"/>
                <a:gd name="T89" fmla="*/ 68 h 168"/>
                <a:gd name="T90" fmla="*/ 96 w 188"/>
                <a:gd name="T91" fmla="*/ 64 h 168"/>
                <a:gd name="T92" fmla="*/ 92 w 188"/>
                <a:gd name="T93" fmla="*/ 5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8" h="168">
                  <a:moveTo>
                    <a:pt x="14" y="78"/>
                  </a:moveTo>
                  <a:lnTo>
                    <a:pt x="126" y="32"/>
                  </a:lnTo>
                  <a:lnTo>
                    <a:pt x="116" y="16"/>
                  </a:lnTo>
                  <a:lnTo>
                    <a:pt x="126" y="0"/>
                  </a:lnTo>
                  <a:lnTo>
                    <a:pt x="158" y="10"/>
                  </a:lnTo>
                  <a:lnTo>
                    <a:pt x="170" y="78"/>
                  </a:lnTo>
                  <a:lnTo>
                    <a:pt x="166" y="80"/>
                  </a:lnTo>
                  <a:lnTo>
                    <a:pt x="166" y="124"/>
                  </a:lnTo>
                  <a:lnTo>
                    <a:pt x="170" y="124"/>
                  </a:lnTo>
                  <a:lnTo>
                    <a:pt x="170" y="130"/>
                  </a:lnTo>
                  <a:lnTo>
                    <a:pt x="180" y="130"/>
                  </a:lnTo>
                  <a:lnTo>
                    <a:pt x="180" y="148"/>
                  </a:lnTo>
                  <a:lnTo>
                    <a:pt x="188" y="148"/>
                  </a:lnTo>
                  <a:lnTo>
                    <a:pt x="188" y="168"/>
                  </a:lnTo>
                  <a:lnTo>
                    <a:pt x="0" y="168"/>
                  </a:lnTo>
                  <a:lnTo>
                    <a:pt x="0" y="148"/>
                  </a:lnTo>
                  <a:lnTo>
                    <a:pt x="2" y="148"/>
                  </a:lnTo>
                  <a:lnTo>
                    <a:pt x="2" y="130"/>
                  </a:lnTo>
                  <a:lnTo>
                    <a:pt x="16" y="130"/>
                  </a:lnTo>
                  <a:lnTo>
                    <a:pt x="16" y="104"/>
                  </a:lnTo>
                  <a:lnTo>
                    <a:pt x="16" y="104"/>
                  </a:lnTo>
                  <a:lnTo>
                    <a:pt x="12" y="102"/>
                  </a:lnTo>
                  <a:lnTo>
                    <a:pt x="10" y="98"/>
                  </a:lnTo>
                  <a:lnTo>
                    <a:pt x="8" y="90"/>
                  </a:lnTo>
                  <a:lnTo>
                    <a:pt x="10" y="82"/>
                  </a:lnTo>
                  <a:lnTo>
                    <a:pt x="12" y="80"/>
                  </a:lnTo>
                  <a:lnTo>
                    <a:pt x="14" y="78"/>
                  </a:lnTo>
                  <a:lnTo>
                    <a:pt x="14" y="78"/>
                  </a:lnTo>
                  <a:close/>
                  <a:moveTo>
                    <a:pt x="24" y="130"/>
                  </a:moveTo>
                  <a:lnTo>
                    <a:pt x="36" y="130"/>
                  </a:lnTo>
                  <a:lnTo>
                    <a:pt x="36" y="148"/>
                  </a:lnTo>
                  <a:lnTo>
                    <a:pt x="66" y="148"/>
                  </a:lnTo>
                  <a:lnTo>
                    <a:pt x="66" y="148"/>
                  </a:lnTo>
                  <a:lnTo>
                    <a:pt x="74" y="84"/>
                  </a:lnTo>
                  <a:lnTo>
                    <a:pt x="24" y="104"/>
                  </a:lnTo>
                  <a:lnTo>
                    <a:pt x="24" y="104"/>
                  </a:lnTo>
                  <a:lnTo>
                    <a:pt x="24" y="104"/>
                  </a:lnTo>
                  <a:lnTo>
                    <a:pt x="24" y="130"/>
                  </a:lnTo>
                  <a:lnTo>
                    <a:pt x="24" y="130"/>
                  </a:lnTo>
                  <a:close/>
                  <a:moveTo>
                    <a:pt x="160" y="84"/>
                  </a:moveTo>
                  <a:lnTo>
                    <a:pt x="154" y="86"/>
                  </a:lnTo>
                  <a:lnTo>
                    <a:pt x="138" y="58"/>
                  </a:lnTo>
                  <a:lnTo>
                    <a:pt x="100" y="72"/>
                  </a:lnTo>
                  <a:lnTo>
                    <a:pt x="110" y="72"/>
                  </a:lnTo>
                  <a:lnTo>
                    <a:pt x="114" y="72"/>
                  </a:lnTo>
                  <a:lnTo>
                    <a:pt x="114" y="78"/>
                  </a:lnTo>
                  <a:lnTo>
                    <a:pt x="124" y="148"/>
                  </a:lnTo>
                  <a:lnTo>
                    <a:pt x="124" y="148"/>
                  </a:lnTo>
                  <a:lnTo>
                    <a:pt x="146" y="148"/>
                  </a:lnTo>
                  <a:lnTo>
                    <a:pt x="146" y="130"/>
                  </a:lnTo>
                  <a:lnTo>
                    <a:pt x="154" y="130"/>
                  </a:lnTo>
                  <a:lnTo>
                    <a:pt x="154" y="124"/>
                  </a:lnTo>
                  <a:lnTo>
                    <a:pt x="160" y="124"/>
                  </a:lnTo>
                  <a:lnTo>
                    <a:pt x="160" y="84"/>
                  </a:lnTo>
                  <a:lnTo>
                    <a:pt x="160" y="84"/>
                  </a:lnTo>
                  <a:close/>
                  <a:moveTo>
                    <a:pt x="106" y="86"/>
                  </a:moveTo>
                  <a:lnTo>
                    <a:pt x="94" y="98"/>
                  </a:lnTo>
                  <a:lnTo>
                    <a:pt x="106" y="98"/>
                  </a:lnTo>
                  <a:lnTo>
                    <a:pt x="106" y="86"/>
                  </a:lnTo>
                  <a:lnTo>
                    <a:pt x="106" y="86"/>
                  </a:lnTo>
                  <a:close/>
                  <a:moveTo>
                    <a:pt x="108" y="110"/>
                  </a:moveTo>
                  <a:lnTo>
                    <a:pt x="90" y="124"/>
                  </a:lnTo>
                  <a:lnTo>
                    <a:pt x="110" y="124"/>
                  </a:lnTo>
                  <a:lnTo>
                    <a:pt x="108" y="110"/>
                  </a:lnTo>
                  <a:lnTo>
                    <a:pt x="108" y="110"/>
                  </a:lnTo>
                  <a:close/>
                  <a:moveTo>
                    <a:pt x="112" y="134"/>
                  </a:moveTo>
                  <a:lnTo>
                    <a:pt x="78" y="134"/>
                  </a:lnTo>
                  <a:lnTo>
                    <a:pt x="76" y="144"/>
                  </a:lnTo>
                  <a:lnTo>
                    <a:pt x="114" y="144"/>
                  </a:lnTo>
                  <a:lnTo>
                    <a:pt x="112" y="134"/>
                  </a:lnTo>
                  <a:lnTo>
                    <a:pt x="112" y="134"/>
                  </a:lnTo>
                  <a:close/>
                  <a:moveTo>
                    <a:pt x="80" y="120"/>
                  </a:moveTo>
                  <a:lnTo>
                    <a:pt x="96" y="108"/>
                  </a:lnTo>
                  <a:lnTo>
                    <a:pt x="80" y="108"/>
                  </a:lnTo>
                  <a:lnTo>
                    <a:pt x="80" y="120"/>
                  </a:lnTo>
                  <a:lnTo>
                    <a:pt x="80" y="120"/>
                  </a:lnTo>
                  <a:close/>
                  <a:moveTo>
                    <a:pt x="82" y="94"/>
                  </a:moveTo>
                  <a:lnTo>
                    <a:pt x="96" y="82"/>
                  </a:lnTo>
                  <a:lnTo>
                    <a:pt x="84" y="82"/>
                  </a:lnTo>
                  <a:lnTo>
                    <a:pt x="82" y="94"/>
                  </a:lnTo>
                  <a:lnTo>
                    <a:pt x="82" y="94"/>
                  </a:lnTo>
                  <a:close/>
                  <a:moveTo>
                    <a:pt x="92" y="58"/>
                  </a:moveTo>
                  <a:lnTo>
                    <a:pt x="92" y="58"/>
                  </a:lnTo>
                  <a:lnTo>
                    <a:pt x="88" y="60"/>
                  </a:lnTo>
                  <a:lnTo>
                    <a:pt x="86" y="64"/>
                  </a:lnTo>
                  <a:lnTo>
                    <a:pt x="86" y="64"/>
                  </a:lnTo>
                  <a:lnTo>
                    <a:pt x="88" y="68"/>
                  </a:lnTo>
                  <a:lnTo>
                    <a:pt x="92" y="70"/>
                  </a:lnTo>
                  <a:lnTo>
                    <a:pt x="92" y="70"/>
                  </a:lnTo>
                  <a:lnTo>
                    <a:pt x="94" y="68"/>
                  </a:lnTo>
                  <a:lnTo>
                    <a:pt x="96" y="64"/>
                  </a:lnTo>
                  <a:lnTo>
                    <a:pt x="96" y="64"/>
                  </a:lnTo>
                  <a:lnTo>
                    <a:pt x="94" y="60"/>
                  </a:lnTo>
                  <a:lnTo>
                    <a:pt x="92" y="58"/>
                  </a:lnTo>
                  <a:lnTo>
                    <a:pt x="92" y="5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22" name="Freeform 147">
              <a:extLst>
                <a:ext uri="{FF2B5EF4-FFF2-40B4-BE49-F238E27FC236}">
                  <a16:creationId xmlns:a16="http://schemas.microsoft.com/office/drawing/2014/main" id="{A464A311-1CCA-443D-B095-154794594115}"/>
                </a:ext>
              </a:extLst>
            </p:cNvPr>
            <p:cNvSpPr>
              <a:spLocks noEditPoints="1"/>
            </p:cNvSpPr>
            <p:nvPr/>
          </p:nvSpPr>
          <p:spPr bwMode="auto">
            <a:xfrm>
              <a:off x="5832004" y="2180200"/>
              <a:ext cx="808207" cy="629551"/>
            </a:xfrm>
            <a:custGeom>
              <a:avLst/>
              <a:gdLst>
                <a:gd name="T0" fmla="*/ 10 w 190"/>
                <a:gd name="T1" fmla="*/ 122 h 148"/>
                <a:gd name="T2" fmla="*/ 10 w 190"/>
                <a:gd name="T3" fmla="*/ 10 h 148"/>
                <a:gd name="T4" fmla="*/ 86 w 190"/>
                <a:gd name="T5" fmla="*/ 10 h 148"/>
                <a:gd name="T6" fmla="*/ 66 w 190"/>
                <a:gd name="T7" fmla="*/ 42 h 148"/>
                <a:gd name="T8" fmla="*/ 70 w 190"/>
                <a:gd name="T9" fmla="*/ 72 h 148"/>
                <a:gd name="T10" fmla="*/ 90 w 190"/>
                <a:gd name="T11" fmla="*/ 94 h 148"/>
                <a:gd name="T12" fmla="*/ 116 w 190"/>
                <a:gd name="T13" fmla="*/ 102 h 148"/>
                <a:gd name="T14" fmla="*/ 144 w 190"/>
                <a:gd name="T15" fmla="*/ 102 h 148"/>
                <a:gd name="T16" fmla="*/ 140 w 190"/>
                <a:gd name="T17" fmla="*/ 112 h 148"/>
                <a:gd name="T18" fmla="*/ 174 w 190"/>
                <a:gd name="T19" fmla="*/ 146 h 148"/>
                <a:gd name="T20" fmla="*/ 188 w 190"/>
                <a:gd name="T21" fmla="*/ 128 h 148"/>
                <a:gd name="T22" fmla="*/ 154 w 190"/>
                <a:gd name="T23" fmla="*/ 94 h 148"/>
                <a:gd name="T24" fmla="*/ 156 w 190"/>
                <a:gd name="T25" fmla="*/ 82 h 148"/>
                <a:gd name="T26" fmla="*/ 166 w 190"/>
                <a:gd name="T27" fmla="*/ 60 h 148"/>
                <a:gd name="T28" fmla="*/ 158 w 190"/>
                <a:gd name="T29" fmla="*/ 22 h 148"/>
                <a:gd name="T30" fmla="*/ 134 w 190"/>
                <a:gd name="T31" fmla="*/ 4 h 148"/>
                <a:gd name="T32" fmla="*/ 106 w 190"/>
                <a:gd name="T33" fmla="*/ 2 h 148"/>
                <a:gd name="T34" fmla="*/ 122 w 190"/>
                <a:gd name="T35" fmla="*/ 18 h 148"/>
                <a:gd name="T36" fmla="*/ 102 w 190"/>
                <a:gd name="T37" fmla="*/ 20 h 148"/>
                <a:gd name="T38" fmla="*/ 86 w 190"/>
                <a:gd name="T39" fmla="*/ 34 h 148"/>
                <a:gd name="T40" fmla="*/ 82 w 190"/>
                <a:gd name="T41" fmla="*/ 52 h 148"/>
                <a:gd name="T42" fmla="*/ 88 w 190"/>
                <a:gd name="T43" fmla="*/ 72 h 148"/>
                <a:gd name="T44" fmla="*/ 110 w 190"/>
                <a:gd name="T45" fmla="*/ 84 h 148"/>
                <a:gd name="T46" fmla="*/ 130 w 190"/>
                <a:gd name="T47" fmla="*/ 82 h 148"/>
                <a:gd name="T48" fmla="*/ 146 w 190"/>
                <a:gd name="T49" fmla="*/ 70 h 148"/>
                <a:gd name="T50" fmla="*/ 150 w 190"/>
                <a:gd name="T51" fmla="*/ 50 h 148"/>
                <a:gd name="T52" fmla="*/ 144 w 190"/>
                <a:gd name="T53" fmla="*/ 32 h 148"/>
                <a:gd name="T54" fmla="*/ 122 w 190"/>
                <a:gd name="T55" fmla="*/ 18 h 148"/>
                <a:gd name="T56" fmla="*/ 108 w 190"/>
                <a:gd name="T57" fmla="*/ 38 h 148"/>
                <a:gd name="T58" fmla="*/ 86 w 190"/>
                <a:gd name="T59" fmla="*/ 50 h 148"/>
                <a:gd name="T60" fmla="*/ 102 w 190"/>
                <a:gd name="T61" fmla="*/ 46 h 148"/>
                <a:gd name="T62" fmla="*/ 146 w 190"/>
                <a:gd name="T63" fmla="*/ 48 h 148"/>
                <a:gd name="T64" fmla="*/ 140 w 190"/>
                <a:gd name="T65" fmla="*/ 70 h 148"/>
                <a:gd name="T66" fmla="*/ 132 w 190"/>
                <a:gd name="T67" fmla="*/ 76 h 148"/>
                <a:gd name="T68" fmla="*/ 122 w 190"/>
                <a:gd name="T69" fmla="*/ 68 h 148"/>
                <a:gd name="T70" fmla="*/ 116 w 190"/>
                <a:gd name="T71" fmla="*/ 82 h 148"/>
                <a:gd name="T72" fmla="*/ 104 w 190"/>
                <a:gd name="T73" fmla="*/ 78 h 148"/>
                <a:gd name="T74" fmla="*/ 96 w 190"/>
                <a:gd name="T75" fmla="*/ 74 h 148"/>
                <a:gd name="T76" fmla="*/ 34 w 190"/>
                <a:gd name="T77" fmla="*/ 110 h 148"/>
                <a:gd name="T78" fmla="*/ 36 w 190"/>
                <a:gd name="T79" fmla="*/ 68 h 148"/>
                <a:gd name="T80" fmla="*/ 14 w 190"/>
                <a:gd name="T81" fmla="*/ 68 h 148"/>
                <a:gd name="T82" fmla="*/ 46 w 190"/>
                <a:gd name="T83" fmla="*/ 72 h 148"/>
                <a:gd name="T84" fmla="*/ 60 w 190"/>
                <a:gd name="T85" fmla="*/ 56 h 148"/>
                <a:gd name="T86" fmla="*/ 36 w 190"/>
                <a:gd name="T87" fmla="*/ 54 h 148"/>
                <a:gd name="T88" fmla="*/ 26 w 190"/>
                <a:gd name="T89" fmla="*/ 110 h 148"/>
                <a:gd name="T90" fmla="*/ 22 w 190"/>
                <a:gd name="T91" fmla="*/ 110 h 148"/>
                <a:gd name="T92" fmla="*/ 50 w 190"/>
                <a:gd name="T93" fmla="*/ 78 h 148"/>
                <a:gd name="T94" fmla="*/ 44 w 190"/>
                <a:gd name="T95" fmla="*/ 110 h 148"/>
                <a:gd name="T96" fmla="*/ 60 w 190"/>
                <a:gd name="T97" fmla="*/ 70 h 148"/>
                <a:gd name="T98" fmla="*/ 68 w 190"/>
                <a:gd name="T99" fmla="*/ 110 h 148"/>
                <a:gd name="T100" fmla="*/ 72 w 190"/>
                <a:gd name="T101" fmla="*/ 88 h 148"/>
                <a:gd name="T102" fmla="*/ 68 w 190"/>
                <a:gd name="T103" fmla="*/ 110 h 148"/>
                <a:gd name="T104" fmla="*/ 84 w 190"/>
                <a:gd name="T105" fmla="*/ 110 h 148"/>
                <a:gd name="T106" fmla="*/ 78 w 190"/>
                <a:gd name="T107" fmla="*/ 110 h 148"/>
                <a:gd name="T108" fmla="*/ 94 w 190"/>
                <a:gd name="T109" fmla="*/ 110 h 148"/>
                <a:gd name="T110" fmla="*/ 90 w 190"/>
                <a:gd name="T111" fmla="*/ 110 h 148"/>
                <a:gd name="T112" fmla="*/ 106 w 190"/>
                <a:gd name="T113" fmla="*/ 110 h 148"/>
                <a:gd name="T114" fmla="*/ 102 w 190"/>
                <a:gd name="T115" fmla="*/ 110 h 148"/>
                <a:gd name="T116" fmla="*/ 118 w 190"/>
                <a:gd name="T117" fmla="*/ 110 h 148"/>
                <a:gd name="T118" fmla="*/ 112 w 190"/>
                <a:gd name="T119" fmla="*/ 110 h 148"/>
                <a:gd name="T120" fmla="*/ 128 w 190"/>
                <a:gd name="T121" fmla="*/ 110 h 148"/>
                <a:gd name="T122" fmla="*/ 124 w 190"/>
                <a:gd name="T123" fmla="*/ 11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0" h="148">
                  <a:moveTo>
                    <a:pt x="10" y="114"/>
                  </a:moveTo>
                  <a:lnTo>
                    <a:pt x="136" y="114"/>
                  </a:lnTo>
                  <a:lnTo>
                    <a:pt x="142" y="122"/>
                  </a:lnTo>
                  <a:lnTo>
                    <a:pt x="10" y="122"/>
                  </a:lnTo>
                  <a:lnTo>
                    <a:pt x="0" y="122"/>
                  </a:lnTo>
                  <a:lnTo>
                    <a:pt x="0" y="114"/>
                  </a:lnTo>
                  <a:lnTo>
                    <a:pt x="0" y="10"/>
                  </a:lnTo>
                  <a:lnTo>
                    <a:pt x="10" y="10"/>
                  </a:lnTo>
                  <a:lnTo>
                    <a:pt x="10" y="114"/>
                  </a:lnTo>
                  <a:lnTo>
                    <a:pt x="10" y="114"/>
                  </a:lnTo>
                  <a:close/>
                  <a:moveTo>
                    <a:pt x="86" y="10"/>
                  </a:moveTo>
                  <a:lnTo>
                    <a:pt x="86" y="10"/>
                  </a:lnTo>
                  <a:lnTo>
                    <a:pt x="78" y="16"/>
                  </a:lnTo>
                  <a:lnTo>
                    <a:pt x="72" y="24"/>
                  </a:lnTo>
                  <a:lnTo>
                    <a:pt x="68" y="34"/>
                  </a:lnTo>
                  <a:lnTo>
                    <a:pt x="66" y="42"/>
                  </a:lnTo>
                  <a:lnTo>
                    <a:pt x="66" y="42"/>
                  </a:lnTo>
                  <a:lnTo>
                    <a:pt x="66" y="52"/>
                  </a:lnTo>
                  <a:lnTo>
                    <a:pt x="66" y="62"/>
                  </a:lnTo>
                  <a:lnTo>
                    <a:pt x="70" y="72"/>
                  </a:lnTo>
                  <a:lnTo>
                    <a:pt x="74" y="80"/>
                  </a:lnTo>
                  <a:lnTo>
                    <a:pt x="74" y="80"/>
                  </a:lnTo>
                  <a:lnTo>
                    <a:pt x="82" y="88"/>
                  </a:lnTo>
                  <a:lnTo>
                    <a:pt x="90" y="94"/>
                  </a:lnTo>
                  <a:lnTo>
                    <a:pt x="98" y="98"/>
                  </a:lnTo>
                  <a:lnTo>
                    <a:pt x="108" y="102"/>
                  </a:lnTo>
                  <a:lnTo>
                    <a:pt x="108" y="102"/>
                  </a:lnTo>
                  <a:lnTo>
                    <a:pt x="116" y="102"/>
                  </a:lnTo>
                  <a:lnTo>
                    <a:pt x="124" y="102"/>
                  </a:lnTo>
                  <a:lnTo>
                    <a:pt x="132" y="100"/>
                  </a:lnTo>
                  <a:lnTo>
                    <a:pt x="140" y="96"/>
                  </a:lnTo>
                  <a:lnTo>
                    <a:pt x="144" y="102"/>
                  </a:lnTo>
                  <a:lnTo>
                    <a:pt x="142" y="102"/>
                  </a:lnTo>
                  <a:lnTo>
                    <a:pt x="142" y="102"/>
                  </a:lnTo>
                  <a:lnTo>
                    <a:pt x="140" y="106"/>
                  </a:lnTo>
                  <a:lnTo>
                    <a:pt x="140" y="112"/>
                  </a:lnTo>
                  <a:lnTo>
                    <a:pt x="164" y="144"/>
                  </a:lnTo>
                  <a:lnTo>
                    <a:pt x="164" y="144"/>
                  </a:lnTo>
                  <a:lnTo>
                    <a:pt x="170" y="148"/>
                  </a:lnTo>
                  <a:lnTo>
                    <a:pt x="174" y="146"/>
                  </a:lnTo>
                  <a:lnTo>
                    <a:pt x="186" y="138"/>
                  </a:lnTo>
                  <a:lnTo>
                    <a:pt x="186" y="138"/>
                  </a:lnTo>
                  <a:lnTo>
                    <a:pt x="190" y="134"/>
                  </a:lnTo>
                  <a:lnTo>
                    <a:pt x="188" y="128"/>
                  </a:lnTo>
                  <a:lnTo>
                    <a:pt x="164" y="94"/>
                  </a:lnTo>
                  <a:lnTo>
                    <a:pt x="164" y="94"/>
                  </a:lnTo>
                  <a:lnTo>
                    <a:pt x="160" y="92"/>
                  </a:lnTo>
                  <a:lnTo>
                    <a:pt x="154" y="94"/>
                  </a:lnTo>
                  <a:lnTo>
                    <a:pt x="154" y="94"/>
                  </a:lnTo>
                  <a:lnTo>
                    <a:pt x="150" y="88"/>
                  </a:lnTo>
                  <a:lnTo>
                    <a:pt x="150" y="88"/>
                  </a:lnTo>
                  <a:lnTo>
                    <a:pt x="156" y="82"/>
                  </a:lnTo>
                  <a:lnTo>
                    <a:pt x="160" y="74"/>
                  </a:lnTo>
                  <a:lnTo>
                    <a:pt x="164" y="68"/>
                  </a:lnTo>
                  <a:lnTo>
                    <a:pt x="166" y="60"/>
                  </a:lnTo>
                  <a:lnTo>
                    <a:pt x="166" y="60"/>
                  </a:lnTo>
                  <a:lnTo>
                    <a:pt x="166" y="50"/>
                  </a:lnTo>
                  <a:lnTo>
                    <a:pt x="166" y="40"/>
                  </a:lnTo>
                  <a:lnTo>
                    <a:pt x="162" y="30"/>
                  </a:lnTo>
                  <a:lnTo>
                    <a:pt x="158" y="22"/>
                  </a:lnTo>
                  <a:lnTo>
                    <a:pt x="158" y="22"/>
                  </a:lnTo>
                  <a:lnTo>
                    <a:pt x="150" y="14"/>
                  </a:lnTo>
                  <a:lnTo>
                    <a:pt x="142" y="8"/>
                  </a:lnTo>
                  <a:lnTo>
                    <a:pt x="134" y="4"/>
                  </a:lnTo>
                  <a:lnTo>
                    <a:pt x="124" y="2"/>
                  </a:lnTo>
                  <a:lnTo>
                    <a:pt x="124" y="2"/>
                  </a:lnTo>
                  <a:lnTo>
                    <a:pt x="114" y="0"/>
                  </a:lnTo>
                  <a:lnTo>
                    <a:pt x="106" y="2"/>
                  </a:lnTo>
                  <a:lnTo>
                    <a:pt x="96" y="4"/>
                  </a:lnTo>
                  <a:lnTo>
                    <a:pt x="86" y="10"/>
                  </a:lnTo>
                  <a:lnTo>
                    <a:pt x="86" y="10"/>
                  </a:lnTo>
                  <a:close/>
                  <a:moveTo>
                    <a:pt x="122" y="18"/>
                  </a:moveTo>
                  <a:lnTo>
                    <a:pt x="122" y="18"/>
                  </a:lnTo>
                  <a:lnTo>
                    <a:pt x="116" y="16"/>
                  </a:lnTo>
                  <a:lnTo>
                    <a:pt x="108" y="18"/>
                  </a:lnTo>
                  <a:lnTo>
                    <a:pt x="102" y="20"/>
                  </a:lnTo>
                  <a:lnTo>
                    <a:pt x="96" y="24"/>
                  </a:lnTo>
                  <a:lnTo>
                    <a:pt x="96" y="24"/>
                  </a:lnTo>
                  <a:lnTo>
                    <a:pt x="90" y="28"/>
                  </a:lnTo>
                  <a:lnTo>
                    <a:pt x="86" y="34"/>
                  </a:lnTo>
                  <a:lnTo>
                    <a:pt x="84" y="40"/>
                  </a:lnTo>
                  <a:lnTo>
                    <a:pt x="82" y="46"/>
                  </a:lnTo>
                  <a:lnTo>
                    <a:pt x="82" y="46"/>
                  </a:lnTo>
                  <a:lnTo>
                    <a:pt x="82" y="52"/>
                  </a:lnTo>
                  <a:lnTo>
                    <a:pt x="82" y="58"/>
                  </a:lnTo>
                  <a:lnTo>
                    <a:pt x="84" y="66"/>
                  </a:lnTo>
                  <a:lnTo>
                    <a:pt x="88" y="72"/>
                  </a:lnTo>
                  <a:lnTo>
                    <a:pt x="88" y="72"/>
                  </a:lnTo>
                  <a:lnTo>
                    <a:pt x="92" y="76"/>
                  </a:lnTo>
                  <a:lnTo>
                    <a:pt x="98" y="80"/>
                  </a:lnTo>
                  <a:lnTo>
                    <a:pt x="104" y="84"/>
                  </a:lnTo>
                  <a:lnTo>
                    <a:pt x="110" y="84"/>
                  </a:lnTo>
                  <a:lnTo>
                    <a:pt x="110" y="84"/>
                  </a:lnTo>
                  <a:lnTo>
                    <a:pt x="116" y="86"/>
                  </a:lnTo>
                  <a:lnTo>
                    <a:pt x="124" y="84"/>
                  </a:lnTo>
                  <a:lnTo>
                    <a:pt x="130" y="82"/>
                  </a:lnTo>
                  <a:lnTo>
                    <a:pt x="136" y="80"/>
                  </a:lnTo>
                  <a:lnTo>
                    <a:pt x="136" y="80"/>
                  </a:lnTo>
                  <a:lnTo>
                    <a:pt x="142" y="74"/>
                  </a:lnTo>
                  <a:lnTo>
                    <a:pt x="146" y="70"/>
                  </a:lnTo>
                  <a:lnTo>
                    <a:pt x="148" y="64"/>
                  </a:lnTo>
                  <a:lnTo>
                    <a:pt x="150" y="56"/>
                  </a:lnTo>
                  <a:lnTo>
                    <a:pt x="150" y="56"/>
                  </a:lnTo>
                  <a:lnTo>
                    <a:pt x="150" y="50"/>
                  </a:lnTo>
                  <a:lnTo>
                    <a:pt x="150" y="44"/>
                  </a:lnTo>
                  <a:lnTo>
                    <a:pt x="148" y="38"/>
                  </a:lnTo>
                  <a:lnTo>
                    <a:pt x="144" y="32"/>
                  </a:lnTo>
                  <a:lnTo>
                    <a:pt x="144" y="32"/>
                  </a:lnTo>
                  <a:lnTo>
                    <a:pt x="140" y="26"/>
                  </a:lnTo>
                  <a:lnTo>
                    <a:pt x="134" y="22"/>
                  </a:lnTo>
                  <a:lnTo>
                    <a:pt x="128" y="20"/>
                  </a:lnTo>
                  <a:lnTo>
                    <a:pt x="122" y="18"/>
                  </a:lnTo>
                  <a:lnTo>
                    <a:pt x="122" y="18"/>
                  </a:lnTo>
                  <a:close/>
                  <a:moveTo>
                    <a:pt x="144" y="40"/>
                  </a:moveTo>
                  <a:lnTo>
                    <a:pt x="116" y="52"/>
                  </a:lnTo>
                  <a:lnTo>
                    <a:pt x="108" y="38"/>
                  </a:lnTo>
                  <a:lnTo>
                    <a:pt x="104" y="34"/>
                  </a:lnTo>
                  <a:lnTo>
                    <a:pt x="100" y="36"/>
                  </a:lnTo>
                  <a:lnTo>
                    <a:pt x="86" y="50"/>
                  </a:lnTo>
                  <a:lnTo>
                    <a:pt x="86" y="50"/>
                  </a:lnTo>
                  <a:lnTo>
                    <a:pt x="86" y="50"/>
                  </a:lnTo>
                  <a:lnTo>
                    <a:pt x="86" y="50"/>
                  </a:lnTo>
                  <a:lnTo>
                    <a:pt x="86" y="60"/>
                  </a:lnTo>
                  <a:lnTo>
                    <a:pt x="102" y="46"/>
                  </a:lnTo>
                  <a:lnTo>
                    <a:pt x="112" y="60"/>
                  </a:lnTo>
                  <a:lnTo>
                    <a:pt x="114" y="62"/>
                  </a:lnTo>
                  <a:lnTo>
                    <a:pt x="118" y="60"/>
                  </a:lnTo>
                  <a:lnTo>
                    <a:pt x="146" y="48"/>
                  </a:lnTo>
                  <a:lnTo>
                    <a:pt x="146" y="48"/>
                  </a:lnTo>
                  <a:lnTo>
                    <a:pt x="144" y="40"/>
                  </a:lnTo>
                  <a:lnTo>
                    <a:pt x="144" y="40"/>
                  </a:lnTo>
                  <a:close/>
                  <a:moveTo>
                    <a:pt x="140" y="70"/>
                  </a:moveTo>
                  <a:lnTo>
                    <a:pt x="140" y="60"/>
                  </a:lnTo>
                  <a:lnTo>
                    <a:pt x="132" y="64"/>
                  </a:lnTo>
                  <a:lnTo>
                    <a:pt x="132" y="76"/>
                  </a:lnTo>
                  <a:lnTo>
                    <a:pt x="132" y="76"/>
                  </a:lnTo>
                  <a:lnTo>
                    <a:pt x="140" y="70"/>
                  </a:lnTo>
                  <a:lnTo>
                    <a:pt x="140" y="70"/>
                  </a:lnTo>
                  <a:close/>
                  <a:moveTo>
                    <a:pt x="122" y="80"/>
                  </a:moveTo>
                  <a:lnTo>
                    <a:pt x="122" y="68"/>
                  </a:lnTo>
                  <a:lnTo>
                    <a:pt x="114" y="72"/>
                  </a:lnTo>
                  <a:lnTo>
                    <a:pt x="114" y="82"/>
                  </a:lnTo>
                  <a:lnTo>
                    <a:pt x="114" y="82"/>
                  </a:lnTo>
                  <a:lnTo>
                    <a:pt x="116" y="82"/>
                  </a:lnTo>
                  <a:lnTo>
                    <a:pt x="116" y="82"/>
                  </a:lnTo>
                  <a:lnTo>
                    <a:pt x="122" y="80"/>
                  </a:lnTo>
                  <a:lnTo>
                    <a:pt x="122" y="80"/>
                  </a:lnTo>
                  <a:close/>
                  <a:moveTo>
                    <a:pt x="104" y="78"/>
                  </a:moveTo>
                  <a:lnTo>
                    <a:pt x="104" y="62"/>
                  </a:lnTo>
                  <a:lnTo>
                    <a:pt x="102" y="60"/>
                  </a:lnTo>
                  <a:lnTo>
                    <a:pt x="96" y="64"/>
                  </a:lnTo>
                  <a:lnTo>
                    <a:pt x="96" y="74"/>
                  </a:lnTo>
                  <a:lnTo>
                    <a:pt x="96" y="74"/>
                  </a:lnTo>
                  <a:lnTo>
                    <a:pt x="104" y="78"/>
                  </a:lnTo>
                  <a:lnTo>
                    <a:pt x="104" y="78"/>
                  </a:lnTo>
                  <a:close/>
                  <a:moveTo>
                    <a:pt x="34" y="110"/>
                  </a:moveTo>
                  <a:lnTo>
                    <a:pt x="34" y="110"/>
                  </a:lnTo>
                  <a:lnTo>
                    <a:pt x="38" y="110"/>
                  </a:lnTo>
                  <a:lnTo>
                    <a:pt x="38" y="70"/>
                  </a:lnTo>
                  <a:lnTo>
                    <a:pt x="36" y="68"/>
                  </a:lnTo>
                  <a:lnTo>
                    <a:pt x="34" y="70"/>
                  </a:lnTo>
                  <a:lnTo>
                    <a:pt x="34" y="110"/>
                  </a:lnTo>
                  <a:lnTo>
                    <a:pt x="34" y="110"/>
                  </a:lnTo>
                  <a:close/>
                  <a:moveTo>
                    <a:pt x="14" y="68"/>
                  </a:moveTo>
                  <a:lnTo>
                    <a:pt x="18" y="74"/>
                  </a:lnTo>
                  <a:lnTo>
                    <a:pt x="38" y="60"/>
                  </a:lnTo>
                  <a:lnTo>
                    <a:pt x="44" y="70"/>
                  </a:lnTo>
                  <a:lnTo>
                    <a:pt x="46" y="72"/>
                  </a:lnTo>
                  <a:lnTo>
                    <a:pt x="48" y="72"/>
                  </a:lnTo>
                  <a:lnTo>
                    <a:pt x="60" y="62"/>
                  </a:lnTo>
                  <a:lnTo>
                    <a:pt x="60" y="62"/>
                  </a:lnTo>
                  <a:lnTo>
                    <a:pt x="60" y="56"/>
                  </a:lnTo>
                  <a:lnTo>
                    <a:pt x="48" y="66"/>
                  </a:lnTo>
                  <a:lnTo>
                    <a:pt x="40" y="56"/>
                  </a:lnTo>
                  <a:lnTo>
                    <a:pt x="40" y="54"/>
                  </a:lnTo>
                  <a:lnTo>
                    <a:pt x="36" y="54"/>
                  </a:lnTo>
                  <a:lnTo>
                    <a:pt x="14" y="68"/>
                  </a:lnTo>
                  <a:lnTo>
                    <a:pt x="14" y="68"/>
                  </a:lnTo>
                  <a:close/>
                  <a:moveTo>
                    <a:pt x="22" y="110"/>
                  </a:moveTo>
                  <a:lnTo>
                    <a:pt x="26" y="110"/>
                  </a:lnTo>
                  <a:lnTo>
                    <a:pt x="26" y="74"/>
                  </a:lnTo>
                  <a:lnTo>
                    <a:pt x="22" y="78"/>
                  </a:lnTo>
                  <a:lnTo>
                    <a:pt x="22" y="110"/>
                  </a:lnTo>
                  <a:lnTo>
                    <a:pt x="22" y="110"/>
                  </a:lnTo>
                  <a:close/>
                  <a:moveTo>
                    <a:pt x="44" y="110"/>
                  </a:moveTo>
                  <a:lnTo>
                    <a:pt x="44" y="110"/>
                  </a:lnTo>
                  <a:lnTo>
                    <a:pt x="50" y="110"/>
                  </a:lnTo>
                  <a:lnTo>
                    <a:pt x="50" y="78"/>
                  </a:lnTo>
                  <a:lnTo>
                    <a:pt x="46" y="80"/>
                  </a:lnTo>
                  <a:lnTo>
                    <a:pt x="44" y="80"/>
                  </a:lnTo>
                  <a:lnTo>
                    <a:pt x="44" y="110"/>
                  </a:lnTo>
                  <a:lnTo>
                    <a:pt x="44" y="110"/>
                  </a:lnTo>
                  <a:close/>
                  <a:moveTo>
                    <a:pt x="56" y="110"/>
                  </a:moveTo>
                  <a:lnTo>
                    <a:pt x="56" y="110"/>
                  </a:lnTo>
                  <a:lnTo>
                    <a:pt x="60" y="110"/>
                  </a:lnTo>
                  <a:lnTo>
                    <a:pt x="60" y="70"/>
                  </a:lnTo>
                  <a:lnTo>
                    <a:pt x="56" y="72"/>
                  </a:lnTo>
                  <a:lnTo>
                    <a:pt x="56" y="110"/>
                  </a:lnTo>
                  <a:lnTo>
                    <a:pt x="56" y="110"/>
                  </a:lnTo>
                  <a:close/>
                  <a:moveTo>
                    <a:pt x="68" y="110"/>
                  </a:moveTo>
                  <a:lnTo>
                    <a:pt x="68" y="110"/>
                  </a:lnTo>
                  <a:lnTo>
                    <a:pt x="72" y="110"/>
                  </a:lnTo>
                  <a:lnTo>
                    <a:pt x="72" y="88"/>
                  </a:lnTo>
                  <a:lnTo>
                    <a:pt x="72" y="88"/>
                  </a:lnTo>
                  <a:lnTo>
                    <a:pt x="70" y="84"/>
                  </a:lnTo>
                  <a:lnTo>
                    <a:pt x="70" y="84"/>
                  </a:lnTo>
                  <a:lnTo>
                    <a:pt x="68" y="80"/>
                  </a:lnTo>
                  <a:lnTo>
                    <a:pt x="68" y="110"/>
                  </a:lnTo>
                  <a:lnTo>
                    <a:pt x="68" y="110"/>
                  </a:lnTo>
                  <a:close/>
                  <a:moveTo>
                    <a:pt x="78" y="110"/>
                  </a:moveTo>
                  <a:lnTo>
                    <a:pt x="78" y="110"/>
                  </a:lnTo>
                  <a:lnTo>
                    <a:pt x="84" y="110"/>
                  </a:lnTo>
                  <a:lnTo>
                    <a:pt x="84" y="98"/>
                  </a:lnTo>
                  <a:lnTo>
                    <a:pt x="84" y="98"/>
                  </a:lnTo>
                  <a:lnTo>
                    <a:pt x="78" y="94"/>
                  </a:lnTo>
                  <a:lnTo>
                    <a:pt x="78" y="110"/>
                  </a:lnTo>
                  <a:lnTo>
                    <a:pt x="78" y="110"/>
                  </a:lnTo>
                  <a:close/>
                  <a:moveTo>
                    <a:pt x="90" y="110"/>
                  </a:moveTo>
                  <a:lnTo>
                    <a:pt x="90" y="110"/>
                  </a:lnTo>
                  <a:lnTo>
                    <a:pt x="94" y="110"/>
                  </a:lnTo>
                  <a:lnTo>
                    <a:pt x="94" y="104"/>
                  </a:lnTo>
                  <a:lnTo>
                    <a:pt x="94" y="104"/>
                  </a:lnTo>
                  <a:lnTo>
                    <a:pt x="90" y="102"/>
                  </a:lnTo>
                  <a:lnTo>
                    <a:pt x="90" y="110"/>
                  </a:lnTo>
                  <a:lnTo>
                    <a:pt x="90" y="110"/>
                  </a:lnTo>
                  <a:close/>
                  <a:moveTo>
                    <a:pt x="102" y="110"/>
                  </a:moveTo>
                  <a:lnTo>
                    <a:pt x="102" y="110"/>
                  </a:lnTo>
                  <a:lnTo>
                    <a:pt x="106" y="110"/>
                  </a:lnTo>
                  <a:lnTo>
                    <a:pt x="106" y="108"/>
                  </a:lnTo>
                  <a:lnTo>
                    <a:pt x="106" y="108"/>
                  </a:lnTo>
                  <a:lnTo>
                    <a:pt x="102" y="106"/>
                  </a:lnTo>
                  <a:lnTo>
                    <a:pt x="102" y="110"/>
                  </a:lnTo>
                  <a:lnTo>
                    <a:pt x="102" y="110"/>
                  </a:lnTo>
                  <a:close/>
                  <a:moveTo>
                    <a:pt x="112" y="110"/>
                  </a:moveTo>
                  <a:lnTo>
                    <a:pt x="112" y="110"/>
                  </a:lnTo>
                  <a:lnTo>
                    <a:pt x="118" y="110"/>
                  </a:lnTo>
                  <a:lnTo>
                    <a:pt x="118" y="108"/>
                  </a:lnTo>
                  <a:lnTo>
                    <a:pt x="118" y="108"/>
                  </a:lnTo>
                  <a:lnTo>
                    <a:pt x="112" y="108"/>
                  </a:lnTo>
                  <a:lnTo>
                    <a:pt x="112" y="110"/>
                  </a:lnTo>
                  <a:lnTo>
                    <a:pt x="112" y="110"/>
                  </a:lnTo>
                  <a:close/>
                  <a:moveTo>
                    <a:pt x="124" y="110"/>
                  </a:moveTo>
                  <a:lnTo>
                    <a:pt x="124" y="110"/>
                  </a:lnTo>
                  <a:lnTo>
                    <a:pt x="128" y="110"/>
                  </a:lnTo>
                  <a:lnTo>
                    <a:pt x="128" y="106"/>
                  </a:lnTo>
                  <a:lnTo>
                    <a:pt x="128" y="106"/>
                  </a:lnTo>
                  <a:lnTo>
                    <a:pt x="124" y="108"/>
                  </a:lnTo>
                  <a:lnTo>
                    <a:pt x="124" y="110"/>
                  </a:lnTo>
                  <a:close/>
                </a:path>
              </a:pathLst>
            </a:custGeom>
            <a:solidFill>
              <a:srgbClr val="9BA4F4"/>
            </a:solidFill>
            <a:ln>
              <a:noFill/>
            </a:ln>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23" name="文本框 22">
              <a:extLst>
                <a:ext uri="{FF2B5EF4-FFF2-40B4-BE49-F238E27FC236}">
                  <a16:creationId xmlns:a16="http://schemas.microsoft.com/office/drawing/2014/main" id="{B8CC3F2B-876F-44B9-A33B-BBDAF1AC38B0}"/>
                </a:ext>
              </a:extLst>
            </p:cNvPr>
            <p:cNvSpPr txBox="1"/>
            <p:nvPr/>
          </p:nvSpPr>
          <p:spPr>
            <a:xfrm>
              <a:off x="5366919" y="2945343"/>
              <a:ext cx="1637758" cy="523220"/>
            </a:xfrm>
            <a:prstGeom prst="rect">
              <a:avLst/>
            </a:prstGeom>
          </p:spPr>
          <p:txBody>
            <a:bodyPr wrap="square" rtlCol="0">
              <a:spAutoFit/>
            </a:bodyPr>
            <a:lstStyle/>
            <a:p>
              <a:r>
                <a:rPr lang="zh-CN" altLang="en-US" sz="28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添加标题</a:t>
              </a:r>
            </a:p>
          </p:txBody>
        </p:sp>
        <p:sp>
          <p:nvSpPr>
            <p:cNvPr id="24" name="文本框 23">
              <a:extLst>
                <a:ext uri="{FF2B5EF4-FFF2-40B4-BE49-F238E27FC236}">
                  <a16:creationId xmlns:a16="http://schemas.microsoft.com/office/drawing/2014/main" id="{8904253A-A080-43B1-A11D-A5B227E17C2C}"/>
                </a:ext>
              </a:extLst>
            </p:cNvPr>
            <p:cNvSpPr txBox="1"/>
            <p:nvPr/>
          </p:nvSpPr>
          <p:spPr>
            <a:xfrm>
              <a:off x="8733685" y="2945343"/>
              <a:ext cx="1813233" cy="523220"/>
            </a:xfrm>
            <a:prstGeom prst="rect">
              <a:avLst/>
            </a:prstGeom>
          </p:spPr>
          <p:txBody>
            <a:bodyPr wrap="square" rtlCol="0">
              <a:spAutoFit/>
            </a:bodyPr>
            <a:lstStyle/>
            <a:p>
              <a:pPr algn="ctr"/>
              <a:r>
                <a:rPr lang="zh-CN" altLang="en-US" sz="28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添加标题</a:t>
              </a:r>
            </a:p>
          </p:txBody>
        </p:sp>
      </p:gr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184769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wd">
                                    <p:tmPct val="10000"/>
                                  </p:iterate>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anim calcmode="lin" valueType="num">
                                      <p:cBhvr>
                                        <p:cTn id="13"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
                                        </p:tgtEl>
                                      </p:cBhvr>
                                    </p:animEffect>
                                  </p:childTnLst>
                                </p:cTn>
                              </p:par>
                              <p:par>
                                <p:cTn id="16" presetID="41" presetClass="entr" presetSubtype="0" fill="hold" grpId="0" nodeType="withEffect">
                                  <p:stCondLst>
                                    <p:cond delay="0"/>
                                  </p:stCondLst>
                                  <p:iterate type="wd">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4"/>
                                        </p:tgtEl>
                                        <p:attrNameLst>
                                          <p:attrName>ppt_y</p:attrName>
                                        </p:attrNameLst>
                                      </p:cBhvr>
                                      <p:tavLst>
                                        <p:tav tm="0">
                                          <p:val>
                                            <p:strVal val="#ppt_y"/>
                                          </p:val>
                                        </p:tav>
                                        <p:tav tm="100000">
                                          <p:val>
                                            <p:strVal val="#ppt_y"/>
                                          </p:val>
                                        </p:tav>
                                      </p:tavLst>
                                    </p:anim>
                                    <p:anim calcmode="lin" valueType="num">
                                      <p:cBhvr>
                                        <p:cTn id="20"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4"/>
                                        </p:tgtEl>
                                      </p:cBhvr>
                                    </p:animEffect>
                                  </p:childTnLst>
                                </p:cTn>
                              </p:par>
                            </p:childTnLst>
                          </p:cTn>
                        </p:par>
                        <p:par>
                          <p:cTn id="23" fill="hold">
                            <p:stCondLst>
                              <p:cond delay="2150"/>
                            </p:stCondLst>
                            <p:childTnLst>
                              <p:par>
                                <p:cTn id="24" presetID="41" presetClass="entr" presetSubtype="0" fill="hold" grpId="0" nodeType="afterEffect">
                                  <p:stCondLst>
                                    <p:cond delay="0"/>
                                  </p:stCondLst>
                                  <p:iterate type="wd">
                                    <p:tmPct val="10000"/>
                                  </p:iterate>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6"/>
                                        </p:tgtEl>
                                        <p:attrNameLst>
                                          <p:attrName>ppt_y</p:attrName>
                                        </p:attrNameLst>
                                      </p:cBhvr>
                                      <p:tavLst>
                                        <p:tav tm="0">
                                          <p:val>
                                            <p:strVal val="#ppt_y"/>
                                          </p:val>
                                        </p:tav>
                                        <p:tav tm="100000">
                                          <p:val>
                                            <p:strVal val="#ppt_y"/>
                                          </p:val>
                                        </p:tav>
                                      </p:tavLst>
                                    </p:anim>
                                    <p:anim calcmode="lin" valueType="num">
                                      <p:cBhvr>
                                        <p:cTn id="2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6"/>
                                        </p:tgtEl>
                                      </p:cBhvr>
                                    </p:animEffect>
                                  </p:childTnLst>
                                </p:cTn>
                              </p:par>
                              <p:par>
                                <p:cTn id="31" presetID="41" presetClass="entr" presetSubtype="0" fill="hold" grpId="0" nodeType="withEffect">
                                  <p:stCondLst>
                                    <p:cond delay="0"/>
                                  </p:stCondLst>
                                  <p:iterate type="wd">
                                    <p:tmPct val="10000"/>
                                  </p:iterate>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5"/>
                                        </p:tgtEl>
                                        <p:attrNameLst>
                                          <p:attrName>ppt_y</p:attrName>
                                        </p:attrNameLst>
                                      </p:cBhvr>
                                      <p:tavLst>
                                        <p:tav tm="0">
                                          <p:val>
                                            <p:strVal val="#ppt_y"/>
                                          </p:val>
                                        </p:tav>
                                        <p:tav tm="100000">
                                          <p:val>
                                            <p:strVal val="#ppt_y"/>
                                          </p:val>
                                        </p:tav>
                                      </p:tavLst>
                                    </p:anim>
                                    <p:anim calcmode="lin" valueType="num">
                                      <p:cBhvr>
                                        <p:cTn id="3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5"/>
                                        </p:tgtEl>
                                      </p:cBhvr>
                                    </p:animEffect>
                                  </p:childTnLst>
                                </p:cTn>
                              </p:par>
                            </p:childTnLst>
                          </p:cTn>
                        </p:par>
                        <p:par>
                          <p:cTn id="38" fill="hold">
                            <p:stCondLst>
                              <p:cond delay="3800"/>
                            </p:stCondLst>
                            <p:childTnLst>
                              <p:par>
                                <p:cTn id="39" presetID="41" presetClass="entr" presetSubtype="0" fill="hold" grpId="0" nodeType="afterEffect">
                                  <p:stCondLst>
                                    <p:cond delay="0"/>
                                  </p:stCondLst>
                                  <p:iterate type="wd">
                                    <p:tmPct val="10000"/>
                                  </p:iterate>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7"/>
                                        </p:tgtEl>
                                        <p:attrNameLst>
                                          <p:attrName>ppt_y</p:attrName>
                                        </p:attrNameLst>
                                      </p:cBhvr>
                                      <p:tavLst>
                                        <p:tav tm="0">
                                          <p:val>
                                            <p:strVal val="#ppt_y"/>
                                          </p:val>
                                        </p:tav>
                                        <p:tav tm="100000">
                                          <p:val>
                                            <p:strVal val="#ppt_y"/>
                                          </p:val>
                                        </p:tav>
                                      </p:tavLst>
                                    </p:anim>
                                    <p:anim calcmode="lin" valueType="num">
                                      <p:cBhvr>
                                        <p:cTn id="4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7"/>
                                        </p:tgtEl>
                                      </p:cBhvr>
                                    </p:animEffect>
                                  </p:childTnLst>
                                </p:cTn>
                              </p:par>
                              <p:par>
                                <p:cTn id="46" presetID="41" presetClass="entr" presetSubtype="0" fill="hold" grpId="0" nodeType="withEffect">
                                  <p:stCondLst>
                                    <p:cond delay="0"/>
                                  </p:stCondLst>
                                  <p:iterate type="wd">
                                    <p:tmPct val="10000"/>
                                  </p:iterate>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8"/>
                                        </p:tgtEl>
                                        <p:attrNameLst>
                                          <p:attrName>ppt_y</p:attrName>
                                        </p:attrNameLst>
                                      </p:cBhvr>
                                      <p:tavLst>
                                        <p:tav tm="0">
                                          <p:val>
                                            <p:strVal val="#ppt_y"/>
                                          </p:val>
                                        </p:tav>
                                        <p:tav tm="100000">
                                          <p:val>
                                            <p:strVal val="#ppt_y"/>
                                          </p:val>
                                        </p:tav>
                                      </p:tavLst>
                                    </p:anim>
                                    <p:anim calcmode="lin" valueType="num">
                                      <p:cBhvr>
                                        <p:cTn id="50"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1CCABBE-3C69-4C9C-B738-9D3E1E837BD4}"/>
              </a:ext>
            </a:extLst>
          </p:cNvPr>
          <p:cNvSpPr txBox="1"/>
          <p:nvPr/>
        </p:nvSpPr>
        <p:spPr>
          <a:xfrm>
            <a:off x="4931729" y="3371256"/>
            <a:ext cx="5658181" cy="945965"/>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论文总结与感谢</a:t>
            </a:r>
          </a:p>
        </p:txBody>
      </p:sp>
      <p:sp>
        <p:nvSpPr>
          <p:cNvPr id="10" name="文本框 9">
            <a:extLst>
              <a:ext uri="{FF2B5EF4-FFF2-40B4-BE49-F238E27FC236}">
                <a16:creationId xmlns:a16="http://schemas.microsoft.com/office/drawing/2014/main" id="{FF3A33CD-E06A-4B8B-BA28-3B27F9DF66FA}"/>
              </a:ext>
            </a:extLst>
          </p:cNvPr>
          <p:cNvSpPr txBox="1"/>
          <p:nvPr/>
        </p:nvSpPr>
        <p:spPr>
          <a:xfrm>
            <a:off x="4931729" y="4289301"/>
            <a:ext cx="6078242" cy="461665"/>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The user can demonstrate on a projector or computer, or print the presentation and make it into a film to be used in a wider field The user can demonstrate</a:t>
            </a:r>
          </a:p>
        </p:txBody>
      </p:sp>
      <p:sp>
        <p:nvSpPr>
          <p:cNvPr id="12" name="文本框 11">
            <a:extLst>
              <a:ext uri="{FF2B5EF4-FFF2-40B4-BE49-F238E27FC236}">
                <a16:creationId xmlns:a16="http://schemas.microsoft.com/office/drawing/2014/main" id="{41E5F839-9450-4BC7-A127-7269414FF417}"/>
              </a:ext>
            </a:extLst>
          </p:cNvPr>
          <p:cNvSpPr txBox="1"/>
          <p:nvPr/>
        </p:nvSpPr>
        <p:spPr>
          <a:xfrm>
            <a:off x="4931729" y="2289029"/>
            <a:ext cx="5658181" cy="923330"/>
          </a:xfrm>
          <a:prstGeom prst="rect">
            <a:avLst/>
          </a:prstGeom>
          <a:noFill/>
        </p:spPr>
        <p:txBody>
          <a:bodyPr wrap="square" rtlCol="0">
            <a:spAutoFit/>
            <a:scene3d>
              <a:camera prst="orthographicFront"/>
              <a:lightRig rig="threePt" dir="t"/>
            </a:scene3d>
            <a:sp3d contourW="12700"/>
          </a:bodyPr>
          <a:lstStyle/>
          <a:p>
            <a:r>
              <a:rPr lang="en-US" altLang="zh-CN" sz="5400" dirty="0">
                <a:solidFill>
                  <a:srgbClr val="9BA4F4"/>
                </a:solidFill>
                <a:latin typeface="思源黑体 CN Medium" panose="020B0600000000000000" pitchFamily="34" charset="-122"/>
                <a:ea typeface="思源黑体 CN Medium" panose="020B0600000000000000" pitchFamily="34" charset="-122"/>
                <a:cs typeface="+mn-ea"/>
                <a:sym typeface="+mn-lt"/>
              </a:rPr>
              <a:t>PART 04</a:t>
            </a:r>
            <a:endParaRPr lang="zh-CN" altLang="en-US" sz="5400" dirty="0">
              <a:solidFill>
                <a:srgbClr val="9BA4F4"/>
              </a:solidFill>
              <a:latin typeface="思源黑体 CN Medium" panose="020B0600000000000000" pitchFamily="34" charset="-122"/>
              <a:ea typeface="思源黑体 CN Medium" panose="020B0600000000000000" pitchFamily="34" charset="-122"/>
              <a:cs typeface="+mn-ea"/>
              <a:sym typeface="+mn-lt"/>
            </a:endParaRPr>
          </a:p>
        </p:txBody>
      </p:sp>
      <p:cxnSp>
        <p:nvCxnSpPr>
          <p:cNvPr id="13" name="直接连接符 12">
            <a:extLst>
              <a:ext uri="{FF2B5EF4-FFF2-40B4-BE49-F238E27FC236}">
                <a16:creationId xmlns:a16="http://schemas.microsoft.com/office/drawing/2014/main" id="{7C96B6D9-B5FA-45F4-976F-4E4A45C5257B}"/>
              </a:ext>
            </a:extLst>
          </p:cNvPr>
          <p:cNvCxnSpPr/>
          <p:nvPr/>
        </p:nvCxnSpPr>
        <p:spPr>
          <a:xfrm>
            <a:off x="5102504" y="3241387"/>
            <a:ext cx="546694" cy="0"/>
          </a:xfrm>
          <a:prstGeom prst="line">
            <a:avLst/>
          </a:prstGeom>
          <a:ln w="381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4CC68E1E-3531-40BC-846B-D1834A8EFA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314" y="1754457"/>
            <a:ext cx="3910361" cy="3910361"/>
          </a:xfrm>
          <a:prstGeom prst="rect">
            <a:avLst/>
          </a:prstGeom>
        </p:spPr>
      </p:pic>
    </p:spTree>
    <p:extLst>
      <p:ext uri="{BB962C8B-B14F-4D97-AF65-F5344CB8AC3E}">
        <p14:creationId xmlns:p14="http://schemas.microsoft.com/office/powerpoint/2010/main" val="81983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BEAF1C-2CBC-4537-8C43-D70E31952564}"/>
              </a:ext>
            </a:extLst>
          </p:cNvPr>
          <p:cNvSpPr txBox="1"/>
          <p:nvPr/>
        </p:nvSpPr>
        <p:spPr>
          <a:xfrm>
            <a:off x="1142706" y="670502"/>
            <a:ext cx="4462640"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四、论文总结与感谢</a:t>
            </a:r>
          </a:p>
        </p:txBody>
      </p:sp>
      <p:grpSp>
        <p:nvGrpSpPr>
          <p:cNvPr id="3" name="组合 2">
            <a:extLst>
              <a:ext uri="{FF2B5EF4-FFF2-40B4-BE49-F238E27FC236}">
                <a16:creationId xmlns:a16="http://schemas.microsoft.com/office/drawing/2014/main" id="{84054081-14E6-40E4-BF15-ACF423ABB388}"/>
              </a:ext>
            </a:extLst>
          </p:cNvPr>
          <p:cNvGrpSpPr/>
          <p:nvPr/>
        </p:nvGrpSpPr>
        <p:grpSpPr>
          <a:xfrm>
            <a:off x="1135922" y="1785777"/>
            <a:ext cx="10242782" cy="2358449"/>
            <a:chOff x="1135922" y="1785777"/>
            <a:chExt cx="10242782" cy="2358449"/>
          </a:xfrm>
        </p:grpSpPr>
        <p:sp>
          <p:nvSpPr>
            <p:cNvPr id="4" name="Rectangle 9">
              <a:extLst>
                <a:ext uri="{FF2B5EF4-FFF2-40B4-BE49-F238E27FC236}">
                  <a16:creationId xmlns:a16="http://schemas.microsoft.com/office/drawing/2014/main" id="{F93EB006-B967-4864-9668-C3314CF58E44}"/>
                </a:ext>
              </a:extLst>
            </p:cNvPr>
            <p:cNvSpPr/>
            <p:nvPr/>
          </p:nvSpPr>
          <p:spPr bwMode="auto">
            <a:xfrm>
              <a:off x="1135922" y="1785777"/>
              <a:ext cx="3054570" cy="2039385"/>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latin typeface="思源黑体 CN Medium" panose="020B0600000000000000" pitchFamily="34" charset="-122"/>
                <a:ea typeface="思源黑体 CN Medium" panose="020B0600000000000000" pitchFamily="34" charset="-122"/>
              </a:endParaRPr>
            </a:p>
          </p:txBody>
        </p:sp>
        <p:sp>
          <p:nvSpPr>
            <p:cNvPr id="5" name="Rectangle 9">
              <a:extLst>
                <a:ext uri="{FF2B5EF4-FFF2-40B4-BE49-F238E27FC236}">
                  <a16:creationId xmlns:a16="http://schemas.microsoft.com/office/drawing/2014/main" id="{2BF8E478-68F7-46A6-AAB7-F7E80A4ED056}"/>
                </a:ext>
              </a:extLst>
            </p:cNvPr>
            <p:cNvSpPr/>
            <p:nvPr/>
          </p:nvSpPr>
          <p:spPr bwMode="auto">
            <a:xfrm>
              <a:off x="4604836" y="1785777"/>
              <a:ext cx="3054570" cy="2039385"/>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latin typeface="思源黑体 CN Medium" panose="020B0600000000000000" pitchFamily="34" charset="-122"/>
                <a:ea typeface="思源黑体 CN Medium" panose="020B0600000000000000" pitchFamily="34" charset="-122"/>
              </a:endParaRPr>
            </a:p>
          </p:txBody>
        </p:sp>
        <p:sp>
          <p:nvSpPr>
            <p:cNvPr id="6" name="Rectangle 9">
              <a:extLst>
                <a:ext uri="{FF2B5EF4-FFF2-40B4-BE49-F238E27FC236}">
                  <a16:creationId xmlns:a16="http://schemas.microsoft.com/office/drawing/2014/main" id="{49913E79-9E73-4BD2-B40E-632DB057C0BD}"/>
                </a:ext>
              </a:extLst>
            </p:cNvPr>
            <p:cNvSpPr/>
            <p:nvPr/>
          </p:nvSpPr>
          <p:spPr bwMode="auto">
            <a:xfrm>
              <a:off x="8073750" y="1785777"/>
              <a:ext cx="3054570" cy="2039385"/>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latin typeface="思源黑体 CN Medium" panose="020B0600000000000000" pitchFamily="34" charset="-122"/>
                <a:ea typeface="思源黑体 CN Medium" panose="020B0600000000000000" pitchFamily="34" charset="-122"/>
              </a:endParaRPr>
            </a:p>
          </p:txBody>
        </p:sp>
        <p:sp>
          <p:nvSpPr>
            <p:cNvPr id="7" name="六边形 6">
              <a:extLst>
                <a:ext uri="{FF2B5EF4-FFF2-40B4-BE49-F238E27FC236}">
                  <a16:creationId xmlns:a16="http://schemas.microsoft.com/office/drawing/2014/main" id="{50DAC8B5-B9D3-4DBF-BB53-54F1D0688E34}"/>
                </a:ext>
              </a:extLst>
            </p:cNvPr>
            <p:cNvSpPr/>
            <p:nvPr/>
          </p:nvSpPr>
          <p:spPr>
            <a:xfrm>
              <a:off x="3657436" y="3506098"/>
              <a:ext cx="740228" cy="63812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8" name="六边形 7">
              <a:extLst>
                <a:ext uri="{FF2B5EF4-FFF2-40B4-BE49-F238E27FC236}">
                  <a16:creationId xmlns:a16="http://schemas.microsoft.com/office/drawing/2014/main" id="{B2A8AACF-EA7B-41AA-B4E1-F47F5AB92B5F}"/>
                </a:ext>
              </a:extLst>
            </p:cNvPr>
            <p:cNvSpPr/>
            <p:nvPr/>
          </p:nvSpPr>
          <p:spPr>
            <a:xfrm>
              <a:off x="7147956" y="3506098"/>
              <a:ext cx="740228" cy="638128"/>
            </a:xfrm>
            <a:prstGeom prst="hexagon">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9" name="六边形 8">
              <a:extLst>
                <a:ext uri="{FF2B5EF4-FFF2-40B4-BE49-F238E27FC236}">
                  <a16:creationId xmlns:a16="http://schemas.microsoft.com/office/drawing/2014/main" id="{DF9B56F4-48F8-410D-878A-0AFC03695820}"/>
                </a:ext>
              </a:extLst>
            </p:cNvPr>
            <p:cNvSpPr/>
            <p:nvPr/>
          </p:nvSpPr>
          <p:spPr>
            <a:xfrm>
              <a:off x="10638476" y="3506098"/>
              <a:ext cx="740228" cy="63812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10" name="Freeform 17">
              <a:extLst>
                <a:ext uri="{FF2B5EF4-FFF2-40B4-BE49-F238E27FC236}">
                  <a16:creationId xmlns:a16="http://schemas.microsoft.com/office/drawing/2014/main" id="{C56D6332-9A21-4FEA-B345-0948152ABB4E}"/>
                </a:ext>
              </a:extLst>
            </p:cNvPr>
            <p:cNvSpPr>
              <a:spLocks noEditPoints="1"/>
            </p:cNvSpPr>
            <p:nvPr/>
          </p:nvSpPr>
          <p:spPr bwMode="auto">
            <a:xfrm>
              <a:off x="7326393" y="3599586"/>
              <a:ext cx="360123" cy="385108"/>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 name="Freeform 19">
              <a:extLst>
                <a:ext uri="{FF2B5EF4-FFF2-40B4-BE49-F238E27FC236}">
                  <a16:creationId xmlns:a16="http://schemas.microsoft.com/office/drawing/2014/main" id="{31794BBB-8E72-444D-847C-BC29741DABBF}"/>
                </a:ext>
              </a:extLst>
            </p:cNvPr>
            <p:cNvSpPr>
              <a:spLocks noEditPoints="1"/>
            </p:cNvSpPr>
            <p:nvPr/>
          </p:nvSpPr>
          <p:spPr bwMode="auto">
            <a:xfrm>
              <a:off x="10813542" y="3640459"/>
              <a:ext cx="390096" cy="369406"/>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2" name="Freeform 13">
              <a:extLst>
                <a:ext uri="{FF2B5EF4-FFF2-40B4-BE49-F238E27FC236}">
                  <a16:creationId xmlns:a16="http://schemas.microsoft.com/office/drawing/2014/main" id="{192239D8-A0ED-4732-A693-A8F0381C0CC8}"/>
                </a:ext>
              </a:extLst>
            </p:cNvPr>
            <p:cNvSpPr>
              <a:spLocks noEditPoints="1"/>
            </p:cNvSpPr>
            <p:nvPr/>
          </p:nvSpPr>
          <p:spPr bwMode="auto">
            <a:xfrm>
              <a:off x="3841468" y="3692362"/>
              <a:ext cx="372164" cy="292331"/>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13" name="文本框 12">
            <a:extLst>
              <a:ext uri="{FF2B5EF4-FFF2-40B4-BE49-F238E27FC236}">
                <a16:creationId xmlns:a16="http://schemas.microsoft.com/office/drawing/2014/main" id="{50511A70-4A7B-46DB-913E-9018E8F89FDC}"/>
              </a:ext>
            </a:extLst>
          </p:cNvPr>
          <p:cNvSpPr txBox="1"/>
          <p:nvPr/>
        </p:nvSpPr>
        <p:spPr>
          <a:xfrm>
            <a:off x="1135922" y="4490272"/>
            <a:ext cx="2979252" cy="400110"/>
          </a:xfrm>
          <a:prstGeom prst="rect">
            <a:avLst/>
          </a:prstGeom>
        </p:spPr>
        <p:txBody>
          <a:bodyPr wrap="square" rtlCol="0">
            <a:spAutoFit/>
          </a:bodyPr>
          <a:lstStyle/>
          <a:p>
            <a:pPr algn="ct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输入您的标题 </a:t>
            </a:r>
          </a:p>
        </p:txBody>
      </p:sp>
      <p:sp>
        <p:nvSpPr>
          <p:cNvPr id="14" name="文本框 13">
            <a:extLst>
              <a:ext uri="{FF2B5EF4-FFF2-40B4-BE49-F238E27FC236}">
                <a16:creationId xmlns:a16="http://schemas.microsoft.com/office/drawing/2014/main" id="{63DCF2EC-B3E9-4982-B81C-02CBF80B170E}"/>
              </a:ext>
            </a:extLst>
          </p:cNvPr>
          <p:cNvSpPr txBox="1"/>
          <p:nvPr/>
        </p:nvSpPr>
        <p:spPr>
          <a:xfrm>
            <a:off x="1135922" y="4846162"/>
            <a:ext cx="3054570" cy="1530868"/>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ct val="150000"/>
              </a:lnSpc>
            </a:pPr>
            <a:r>
              <a:rPr lang="zh-CN" altLang="en-US" dirty="0">
                <a:solidFill>
                  <a:schemeClr val="tx1">
                    <a:lumMod val="85000"/>
                    <a:lumOff val="1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zh-CN" altLang="en-US" dirty="0">
              <a:latin typeface="思源黑体 CN Medium" panose="020B0600000000000000" pitchFamily="34" charset="-122"/>
              <a:ea typeface="思源黑体 CN Medium" panose="020B0600000000000000" pitchFamily="34" charset="-122"/>
            </a:endParaRPr>
          </a:p>
        </p:txBody>
      </p:sp>
      <p:sp>
        <p:nvSpPr>
          <p:cNvPr id="15" name="文本框 14">
            <a:extLst>
              <a:ext uri="{FF2B5EF4-FFF2-40B4-BE49-F238E27FC236}">
                <a16:creationId xmlns:a16="http://schemas.microsoft.com/office/drawing/2014/main" id="{1AEF3DAC-8EE9-4EE7-9CAA-F2E0E26FD46B}"/>
              </a:ext>
            </a:extLst>
          </p:cNvPr>
          <p:cNvSpPr txBox="1"/>
          <p:nvPr/>
        </p:nvSpPr>
        <p:spPr>
          <a:xfrm>
            <a:off x="4631946" y="4490272"/>
            <a:ext cx="2979252" cy="400110"/>
          </a:xfrm>
          <a:prstGeom prst="rect">
            <a:avLst/>
          </a:prstGeom>
        </p:spPr>
        <p:txBody>
          <a:bodyPr wrap="square" rtlCol="0">
            <a:spAutoFit/>
          </a:bodyPr>
          <a:lstStyle/>
          <a:p>
            <a:pPr algn="ct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输入您的标题 </a:t>
            </a:r>
          </a:p>
        </p:txBody>
      </p:sp>
      <p:sp>
        <p:nvSpPr>
          <p:cNvPr id="16" name="文本框 15">
            <a:extLst>
              <a:ext uri="{FF2B5EF4-FFF2-40B4-BE49-F238E27FC236}">
                <a16:creationId xmlns:a16="http://schemas.microsoft.com/office/drawing/2014/main" id="{8234D891-4021-4581-8CB6-4D7AC594BDA4}"/>
              </a:ext>
            </a:extLst>
          </p:cNvPr>
          <p:cNvSpPr txBox="1"/>
          <p:nvPr/>
        </p:nvSpPr>
        <p:spPr>
          <a:xfrm>
            <a:off x="4631946" y="4846162"/>
            <a:ext cx="3054570" cy="1530868"/>
          </a:xfrm>
          <a:prstGeom prst="rect">
            <a:avLst/>
          </a:prstGeom>
        </p:spPr>
        <p:txBody>
          <a:bodyPr wrap="square" rtlCol="0">
            <a:spAutoFit/>
          </a:bodyPr>
          <a:lstStyle>
            <a:defPPr>
              <a:defRPr lang="zh-CN"/>
            </a:defPPr>
            <a:lvl1pPr>
              <a:lnSpc>
                <a:spcPct val="150000"/>
              </a:lnSpc>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zh-CN" altLang="en-US" dirty="0">
              <a:latin typeface="思源黑体 CN Medium" panose="020B0600000000000000" pitchFamily="34" charset="-122"/>
              <a:ea typeface="思源黑体 CN Medium" panose="020B0600000000000000" pitchFamily="34" charset="-122"/>
            </a:endParaRPr>
          </a:p>
        </p:txBody>
      </p:sp>
      <p:sp>
        <p:nvSpPr>
          <p:cNvPr id="17" name="文本框 16">
            <a:extLst>
              <a:ext uri="{FF2B5EF4-FFF2-40B4-BE49-F238E27FC236}">
                <a16:creationId xmlns:a16="http://schemas.microsoft.com/office/drawing/2014/main" id="{5802505D-43FD-4FCC-99D2-83F7804D9BC4}"/>
              </a:ext>
            </a:extLst>
          </p:cNvPr>
          <p:cNvSpPr txBox="1"/>
          <p:nvPr/>
        </p:nvSpPr>
        <p:spPr>
          <a:xfrm>
            <a:off x="8149068" y="4490272"/>
            <a:ext cx="2979252" cy="400110"/>
          </a:xfrm>
          <a:prstGeom prst="rect">
            <a:avLst/>
          </a:prstGeom>
        </p:spPr>
        <p:txBody>
          <a:bodyPr wrap="square" rtlCol="0">
            <a:spAutoFit/>
          </a:bodyPr>
          <a:lstStyle/>
          <a:p>
            <a:pPr algn="ct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输入您的标题 </a:t>
            </a:r>
          </a:p>
        </p:txBody>
      </p:sp>
      <p:sp>
        <p:nvSpPr>
          <p:cNvPr id="18" name="文本框 17">
            <a:extLst>
              <a:ext uri="{FF2B5EF4-FFF2-40B4-BE49-F238E27FC236}">
                <a16:creationId xmlns:a16="http://schemas.microsoft.com/office/drawing/2014/main" id="{993CFAA0-F2DC-4285-93EC-2EDFB2E0022B}"/>
              </a:ext>
            </a:extLst>
          </p:cNvPr>
          <p:cNvSpPr txBox="1"/>
          <p:nvPr/>
        </p:nvSpPr>
        <p:spPr>
          <a:xfrm>
            <a:off x="8149068" y="4846162"/>
            <a:ext cx="3054570" cy="1530868"/>
          </a:xfrm>
          <a:prstGeom prst="rect">
            <a:avLst/>
          </a:prstGeom>
        </p:spPr>
        <p:txBody>
          <a:bodyPr wrap="square" rtlCol="0">
            <a:spAutoFit/>
          </a:bodyPr>
          <a:lstStyle>
            <a:defPPr>
              <a:defRPr lang="zh-CN"/>
            </a:defPPr>
            <a:lvl1pPr>
              <a:lnSpc>
                <a:spcPct val="150000"/>
              </a:lnSpc>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zh-CN" altLang="en-US" dirty="0">
              <a:latin typeface="思源黑体 CN Medium" panose="020B0600000000000000" pitchFamily="34" charset="-122"/>
              <a:ea typeface="思源黑体 CN Medium" panose="020B0600000000000000" pitchFamily="34" charset="-122"/>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218079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wd">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par>
                                <p:cTn id="16" presetID="41" presetClass="entr" presetSubtype="0" fill="hold" grpId="0" nodeType="withEffect">
                                  <p:stCondLst>
                                    <p:cond delay="0"/>
                                  </p:stCondLst>
                                  <p:iterate type="wd">
                                    <p:tmPct val="10000"/>
                                  </p:iterate>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4"/>
                                        </p:tgtEl>
                                        <p:attrNameLst>
                                          <p:attrName>ppt_y</p:attrName>
                                        </p:attrNameLst>
                                      </p:cBhvr>
                                      <p:tavLst>
                                        <p:tav tm="0">
                                          <p:val>
                                            <p:strVal val="#ppt_y"/>
                                          </p:val>
                                        </p:tav>
                                        <p:tav tm="100000">
                                          <p:val>
                                            <p:strVal val="#ppt_y"/>
                                          </p:val>
                                        </p:tav>
                                      </p:tavLst>
                                    </p:anim>
                                    <p:anim calcmode="lin" valueType="num">
                                      <p:cBhvr>
                                        <p:cTn id="20"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4"/>
                                        </p:tgtEl>
                                      </p:cBhvr>
                                    </p:animEffect>
                                  </p:childTnLst>
                                </p:cTn>
                              </p:par>
                            </p:childTnLst>
                          </p:cTn>
                        </p:par>
                        <p:par>
                          <p:cTn id="23" fill="hold">
                            <p:stCondLst>
                              <p:cond delay="2150"/>
                            </p:stCondLst>
                            <p:childTnLst>
                              <p:par>
                                <p:cTn id="24" presetID="41" presetClass="entr" presetSubtype="0" fill="hold" grpId="0" nodeType="afterEffect">
                                  <p:stCondLst>
                                    <p:cond delay="0"/>
                                  </p:stCondLst>
                                  <p:iterate type="wd">
                                    <p:tmPct val="10000"/>
                                  </p:iterate>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5"/>
                                        </p:tgtEl>
                                        <p:attrNameLst>
                                          <p:attrName>ppt_y</p:attrName>
                                        </p:attrNameLst>
                                      </p:cBhvr>
                                      <p:tavLst>
                                        <p:tav tm="0">
                                          <p:val>
                                            <p:strVal val="#ppt_y"/>
                                          </p:val>
                                        </p:tav>
                                        <p:tav tm="100000">
                                          <p:val>
                                            <p:strVal val="#ppt_y"/>
                                          </p:val>
                                        </p:tav>
                                      </p:tavLst>
                                    </p:anim>
                                    <p:anim calcmode="lin" valueType="num">
                                      <p:cBhvr>
                                        <p:cTn id="28"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5"/>
                                        </p:tgtEl>
                                      </p:cBhvr>
                                    </p:animEffect>
                                  </p:childTnLst>
                                </p:cTn>
                              </p:par>
                              <p:par>
                                <p:cTn id="31" presetID="41" presetClass="entr" presetSubtype="0" fill="hold" grpId="0" nodeType="withEffect">
                                  <p:stCondLst>
                                    <p:cond delay="0"/>
                                  </p:stCondLst>
                                  <p:iterate type="wd">
                                    <p:tmPct val="10000"/>
                                  </p:iterate>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6"/>
                                        </p:tgtEl>
                                        <p:attrNameLst>
                                          <p:attrName>ppt_y</p:attrName>
                                        </p:attrNameLst>
                                      </p:cBhvr>
                                      <p:tavLst>
                                        <p:tav tm="0">
                                          <p:val>
                                            <p:strVal val="#ppt_y"/>
                                          </p:val>
                                        </p:tav>
                                        <p:tav tm="100000">
                                          <p:val>
                                            <p:strVal val="#ppt_y"/>
                                          </p:val>
                                        </p:tav>
                                      </p:tavLst>
                                    </p:anim>
                                    <p:anim calcmode="lin" valueType="num">
                                      <p:cBhvr>
                                        <p:cTn id="3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6"/>
                                        </p:tgtEl>
                                      </p:cBhvr>
                                    </p:animEffect>
                                  </p:childTnLst>
                                </p:cTn>
                              </p:par>
                            </p:childTnLst>
                          </p:cTn>
                        </p:par>
                        <p:par>
                          <p:cTn id="38" fill="hold">
                            <p:stCondLst>
                              <p:cond delay="3800"/>
                            </p:stCondLst>
                            <p:childTnLst>
                              <p:par>
                                <p:cTn id="39" presetID="41" presetClass="entr" presetSubtype="0" fill="hold" grpId="0" nodeType="afterEffect">
                                  <p:stCondLst>
                                    <p:cond delay="0"/>
                                  </p:stCondLst>
                                  <p:iterate type="wd">
                                    <p:tmPct val="10000"/>
                                  </p:iterate>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7"/>
                                        </p:tgtEl>
                                        <p:attrNameLst>
                                          <p:attrName>ppt_y</p:attrName>
                                        </p:attrNameLst>
                                      </p:cBhvr>
                                      <p:tavLst>
                                        <p:tav tm="0">
                                          <p:val>
                                            <p:strVal val="#ppt_y"/>
                                          </p:val>
                                        </p:tav>
                                        <p:tav tm="100000">
                                          <p:val>
                                            <p:strVal val="#ppt_y"/>
                                          </p:val>
                                        </p:tav>
                                      </p:tavLst>
                                    </p:anim>
                                    <p:anim calcmode="lin" valueType="num">
                                      <p:cBhvr>
                                        <p:cTn id="43"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17"/>
                                        </p:tgtEl>
                                      </p:cBhvr>
                                    </p:animEffect>
                                  </p:childTnLst>
                                </p:cTn>
                              </p:par>
                              <p:par>
                                <p:cTn id="46" presetID="41" presetClass="entr" presetSubtype="0" fill="hold" grpId="0" nodeType="withEffect">
                                  <p:stCondLst>
                                    <p:cond delay="0"/>
                                  </p:stCondLst>
                                  <p:iterate type="wd">
                                    <p:tmPct val="10000"/>
                                  </p:iterate>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18"/>
                                        </p:tgtEl>
                                        <p:attrNameLst>
                                          <p:attrName>ppt_y</p:attrName>
                                        </p:attrNameLst>
                                      </p:cBhvr>
                                      <p:tavLst>
                                        <p:tav tm="0">
                                          <p:val>
                                            <p:strVal val="#ppt_y"/>
                                          </p:val>
                                        </p:tav>
                                        <p:tav tm="100000">
                                          <p:val>
                                            <p:strVal val="#ppt_y"/>
                                          </p:val>
                                        </p:tav>
                                      </p:tavLst>
                                    </p:anim>
                                    <p:anim calcmode="lin" valueType="num">
                                      <p:cBhvr>
                                        <p:cTn id="50"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DB34578-7F72-4091-9D83-A31CF0AE26EA}"/>
              </a:ext>
            </a:extLst>
          </p:cNvPr>
          <p:cNvGrpSpPr/>
          <p:nvPr/>
        </p:nvGrpSpPr>
        <p:grpSpPr>
          <a:xfrm>
            <a:off x="494249" y="4116764"/>
            <a:ext cx="5020898" cy="637719"/>
            <a:chOff x="5376170" y="1434826"/>
            <a:chExt cx="5714871" cy="637719"/>
          </a:xfrm>
        </p:grpSpPr>
        <p:sp>
          <p:nvSpPr>
            <p:cNvPr id="3" name="矩形 2">
              <a:extLst>
                <a:ext uri="{FF2B5EF4-FFF2-40B4-BE49-F238E27FC236}">
                  <a16:creationId xmlns:a16="http://schemas.microsoft.com/office/drawing/2014/main" id="{3D69B775-8947-45A1-9CA9-C78388823752}"/>
                </a:ext>
              </a:extLst>
            </p:cNvPr>
            <p:cNvSpPr/>
            <p:nvPr/>
          </p:nvSpPr>
          <p:spPr>
            <a:xfrm>
              <a:off x="6111903" y="1434826"/>
              <a:ext cx="4979137" cy="6289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Normal" panose="020B0400000000000000" pitchFamily="34" charset="-122"/>
                <a:ea typeface="思源黑体 CN Normal" panose="020B0400000000000000" pitchFamily="34" charset="-122"/>
              </a:endParaRPr>
            </a:p>
          </p:txBody>
        </p:sp>
        <p:sp>
          <p:nvSpPr>
            <p:cNvPr id="4" name="矩形 3"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a:extLst>
                <a:ext uri="{FF2B5EF4-FFF2-40B4-BE49-F238E27FC236}">
                  <a16:creationId xmlns:a16="http://schemas.microsoft.com/office/drawing/2014/main" id="{D6DE04F4-0024-4F14-B751-8C52A1BB7E3D}"/>
                </a:ext>
              </a:extLst>
            </p:cNvPr>
            <p:cNvSpPr/>
            <p:nvPr/>
          </p:nvSpPr>
          <p:spPr>
            <a:xfrm>
              <a:off x="6111903" y="1443620"/>
              <a:ext cx="4979138" cy="62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defRPr/>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选题的背景和意义</a:t>
              </a:r>
            </a:p>
          </p:txBody>
        </p:sp>
        <p:sp>
          <p:nvSpPr>
            <p:cNvPr id="5" name="矩形 4" descr="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
              <a:extLst>
                <a:ext uri="{FF2B5EF4-FFF2-40B4-BE49-F238E27FC236}">
                  <a16:creationId xmlns:a16="http://schemas.microsoft.com/office/drawing/2014/main" id="{580894C8-9C46-480E-9161-EA6C39EFC237}"/>
                </a:ext>
              </a:extLst>
            </p:cNvPr>
            <p:cNvSpPr/>
            <p:nvPr/>
          </p:nvSpPr>
          <p:spPr>
            <a:xfrm>
              <a:off x="5376170" y="1434826"/>
              <a:ext cx="628925" cy="628925"/>
            </a:xfrm>
            <a:prstGeom prst="rect">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Normal" panose="020B0400000000000000" pitchFamily="34" charset="-122"/>
                  <a:ea typeface="思源黑体 CN Normal" panose="020B0400000000000000" pitchFamily="34" charset="-122"/>
                </a:rPr>
                <a:t>1</a:t>
              </a:r>
              <a:endParaRPr lang="zh-CN" altLang="en-US" sz="2800" dirty="0">
                <a:latin typeface="思源黑体 CN Normal" panose="020B0400000000000000" pitchFamily="34" charset="-122"/>
                <a:ea typeface="思源黑体 CN Normal" panose="020B0400000000000000" pitchFamily="34" charset="-122"/>
              </a:endParaRPr>
            </a:p>
          </p:txBody>
        </p:sp>
      </p:grpSp>
      <p:grpSp>
        <p:nvGrpSpPr>
          <p:cNvPr id="6" name="组合 5">
            <a:extLst>
              <a:ext uri="{FF2B5EF4-FFF2-40B4-BE49-F238E27FC236}">
                <a16:creationId xmlns:a16="http://schemas.microsoft.com/office/drawing/2014/main" id="{F9CD1364-9092-495F-A5AF-47278B63EF7B}"/>
              </a:ext>
            </a:extLst>
          </p:cNvPr>
          <p:cNvGrpSpPr/>
          <p:nvPr/>
        </p:nvGrpSpPr>
        <p:grpSpPr>
          <a:xfrm>
            <a:off x="6636009" y="4121160"/>
            <a:ext cx="5020898" cy="637719"/>
            <a:chOff x="5376170" y="1434826"/>
            <a:chExt cx="5714871" cy="637719"/>
          </a:xfrm>
        </p:grpSpPr>
        <p:sp>
          <p:nvSpPr>
            <p:cNvPr id="7" name="矩形 6">
              <a:extLst>
                <a:ext uri="{FF2B5EF4-FFF2-40B4-BE49-F238E27FC236}">
                  <a16:creationId xmlns:a16="http://schemas.microsoft.com/office/drawing/2014/main" id="{AC651A4D-31F4-42B7-95EF-EF1F67C7A5D7}"/>
                </a:ext>
              </a:extLst>
            </p:cNvPr>
            <p:cNvSpPr/>
            <p:nvPr/>
          </p:nvSpPr>
          <p:spPr>
            <a:xfrm>
              <a:off x="6111903" y="1434826"/>
              <a:ext cx="4979137" cy="6289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Normal" panose="020B0400000000000000" pitchFamily="34" charset="-122"/>
                <a:ea typeface="思源黑体 CN Normal" panose="020B0400000000000000" pitchFamily="34" charset="-122"/>
              </a:endParaRPr>
            </a:p>
          </p:txBody>
        </p:sp>
        <p:sp>
          <p:nvSpPr>
            <p:cNvPr id="8" name="矩形 7"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a:extLst>
                <a:ext uri="{FF2B5EF4-FFF2-40B4-BE49-F238E27FC236}">
                  <a16:creationId xmlns:a16="http://schemas.microsoft.com/office/drawing/2014/main" id="{7F4B1A96-6F75-4A4A-A605-E3D71D9B4AB3}"/>
                </a:ext>
              </a:extLst>
            </p:cNvPr>
            <p:cNvSpPr/>
            <p:nvPr/>
          </p:nvSpPr>
          <p:spPr>
            <a:xfrm>
              <a:off x="6111903" y="1443620"/>
              <a:ext cx="4979138" cy="62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defRPr/>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研究方法及过程</a:t>
              </a:r>
            </a:p>
          </p:txBody>
        </p:sp>
        <p:sp>
          <p:nvSpPr>
            <p:cNvPr id="9" name="矩形 8" descr="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
              <a:extLst>
                <a:ext uri="{FF2B5EF4-FFF2-40B4-BE49-F238E27FC236}">
                  <a16:creationId xmlns:a16="http://schemas.microsoft.com/office/drawing/2014/main" id="{D03CFF6C-EB69-4E58-A66A-EF1EA35FB757}"/>
                </a:ext>
              </a:extLst>
            </p:cNvPr>
            <p:cNvSpPr/>
            <p:nvPr/>
          </p:nvSpPr>
          <p:spPr>
            <a:xfrm>
              <a:off x="5376170" y="1434826"/>
              <a:ext cx="628925" cy="628925"/>
            </a:xfrm>
            <a:prstGeom prst="rect">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Normal" panose="020B0400000000000000" pitchFamily="34" charset="-122"/>
                  <a:ea typeface="思源黑体 CN Normal" panose="020B0400000000000000" pitchFamily="34" charset="-122"/>
                </a:rPr>
                <a:t>2</a:t>
              </a:r>
              <a:endParaRPr lang="zh-CN" altLang="en-US" sz="2800" dirty="0">
                <a:latin typeface="思源黑体 CN Normal" panose="020B0400000000000000" pitchFamily="34" charset="-122"/>
                <a:ea typeface="思源黑体 CN Normal" panose="020B0400000000000000" pitchFamily="34" charset="-122"/>
              </a:endParaRPr>
            </a:p>
          </p:txBody>
        </p:sp>
      </p:grpSp>
      <p:grpSp>
        <p:nvGrpSpPr>
          <p:cNvPr id="10" name="组合 9">
            <a:extLst>
              <a:ext uri="{FF2B5EF4-FFF2-40B4-BE49-F238E27FC236}">
                <a16:creationId xmlns:a16="http://schemas.microsoft.com/office/drawing/2014/main" id="{22CDCC0E-6C36-4DA4-A711-5B911CC2DB93}"/>
              </a:ext>
            </a:extLst>
          </p:cNvPr>
          <p:cNvGrpSpPr/>
          <p:nvPr/>
        </p:nvGrpSpPr>
        <p:grpSpPr>
          <a:xfrm>
            <a:off x="494250" y="5356857"/>
            <a:ext cx="5020898" cy="637719"/>
            <a:chOff x="5376170" y="1434826"/>
            <a:chExt cx="5714871" cy="637719"/>
          </a:xfrm>
        </p:grpSpPr>
        <p:sp>
          <p:nvSpPr>
            <p:cNvPr id="11" name="矩形 10">
              <a:extLst>
                <a:ext uri="{FF2B5EF4-FFF2-40B4-BE49-F238E27FC236}">
                  <a16:creationId xmlns:a16="http://schemas.microsoft.com/office/drawing/2014/main" id="{9FA1F2BE-0CB3-452F-BEDF-A87042BA28BE}"/>
                </a:ext>
              </a:extLst>
            </p:cNvPr>
            <p:cNvSpPr/>
            <p:nvPr/>
          </p:nvSpPr>
          <p:spPr>
            <a:xfrm>
              <a:off x="6111903" y="1434826"/>
              <a:ext cx="4979137" cy="6289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Normal" panose="020B0400000000000000" pitchFamily="34" charset="-122"/>
                <a:ea typeface="思源黑体 CN Normal" panose="020B0400000000000000" pitchFamily="34" charset="-122"/>
              </a:endParaRPr>
            </a:p>
          </p:txBody>
        </p:sp>
        <p:sp>
          <p:nvSpPr>
            <p:cNvPr id="12" name="矩形 1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a:extLst>
                <a:ext uri="{FF2B5EF4-FFF2-40B4-BE49-F238E27FC236}">
                  <a16:creationId xmlns:a16="http://schemas.microsoft.com/office/drawing/2014/main" id="{2D4560C3-8E6A-4F0A-BE38-714E97847757}"/>
                </a:ext>
              </a:extLst>
            </p:cNvPr>
            <p:cNvSpPr/>
            <p:nvPr/>
          </p:nvSpPr>
          <p:spPr>
            <a:xfrm>
              <a:off x="6111903" y="1443620"/>
              <a:ext cx="4979138" cy="62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defRPr/>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研究成果展示及应用</a:t>
              </a:r>
            </a:p>
          </p:txBody>
        </p:sp>
        <p:sp>
          <p:nvSpPr>
            <p:cNvPr id="13" name="矩形 12" descr="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
              <a:extLst>
                <a:ext uri="{FF2B5EF4-FFF2-40B4-BE49-F238E27FC236}">
                  <a16:creationId xmlns:a16="http://schemas.microsoft.com/office/drawing/2014/main" id="{15CF0371-3EFD-4A30-8714-63BEC8AE3C90}"/>
                </a:ext>
              </a:extLst>
            </p:cNvPr>
            <p:cNvSpPr/>
            <p:nvPr/>
          </p:nvSpPr>
          <p:spPr>
            <a:xfrm>
              <a:off x="5376170" y="1434826"/>
              <a:ext cx="628925" cy="628925"/>
            </a:xfrm>
            <a:prstGeom prst="rect">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Normal" panose="020B0400000000000000" pitchFamily="34" charset="-122"/>
                  <a:ea typeface="思源黑体 CN Normal" panose="020B0400000000000000" pitchFamily="34" charset="-122"/>
                </a:rPr>
                <a:t>3</a:t>
              </a:r>
              <a:endParaRPr lang="zh-CN" altLang="en-US" sz="2800" dirty="0">
                <a:latin typeface="思源黑体 CN Normal" panose="020B0400000000000000" pitchFamily="34" charset="-122"/>
                <a:ea typeface="思源黑体 CN Normal" panose="020B0400000000000000" pitchFamily="34" charset="-122"/>
              </a:endParaRPr>
            </a:p>
          </p:txBody>
        </p:sp>
      </p:grpSp>
      <p:grpSp>
        <p:nvGrpSpPr>
          <p:cNvPr id="14" name="组合 13">
            <a:extLst>
              <a:ext uri="{FF2B5EF4-FFF2-40B4-BE49-F238E27FC236}">
                <a16:creationId xmlns:a16="http://schemas.microsoft.com/office/drawing/2014/main" id="{65A63197-BF3F-49B3-BEA4-AFA46AFA6B48}"/>
              </a:ext>
            </a:extLst>
          </p:cNvPr>
          <p:cNvGrpSpPr/>
          <p:nvPr/>
        </p:nvGrpSpPr>
        <p:grpSpPr>
          <a:xfrm>
            <a:off x="6636010" y="5348063"/>
            <a:ext cx="5020898" cy="637719"/>
            <a:chOff x="5376170" y="1434826"/>
            <a:chExt cx="5714871" cy="637719"/>
          </a:xfrm>
        </p:grpSpPr>
        <p:sp>
          <p:nvSpPr>
            <p:cNvPr id="15" name="矩形 14">
              <a:extLst>
                <a:ext uri="{FF2B5EF4-FFF2-40B4-BE49-F238E27FC236}">
                  <a16:creationId xmlns:a16="http://schemas.microsoft.com/office/drawing/2014/main" id="{32D90F51-C462-489E-8251-AE705B7B6F56}"/>
                </a:ext>
              </a:extLst>
            </p:cNvPr>
            <p:cNvSpPr/>
            <p:nvPr/>
          </p:nvSpPr>
          <p:spPr>
            <a:xfrm>
              <a:off x="6111903" y="1434826"/>
              <a:ext cx="4979137" cy="6289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CN Normal" panose="020B0400000000000000" pitchFamily="34" charset="-122"/>
                <a:ea typeface="思源黑体 CN Normal" panose="020B0400000000000000" pitchFamily="34" charset="-122"/>
              </a:endParaRPr>
            </a:p>
          </p:txBody>
        </p:sp>
        <p:sp>
          <p:nvSpPr>
            <p:cNvPr id="16" name="矩形 1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a:extLst>
                <a:ext uri="{FF2B5EF4-FFF2-40B4-BE49-F238E27FC236}">
                  <a16:creationId xmlns:a16="http://schemas.microsoft.com/office/drawing/2014/main" id="{C8537F9A-0151-43C9-99B1-7D8FFBC17890}"/>
                </a:ext>
              </a:extLst>
            </p:cNvPr>
            <p:cNvSpPr/>
            <p:nvPr/>
          </p:nvSpPr>
          <p:spPr>
            <a:xfrm>
              <a:off x="6111903" y="1443620"/>
              <a:ext cx="4979138" cy="62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defRPr/>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论文总结与感谢</a:t>
              </a:r>
            </a:p>
          </p:txBody>
        </p:sp>
        <p:sp>
          <p:nvSpPr>
            <p:cNvPr id="17" name="矩形 16" descr="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
              <a:extLst>
                <a:ext uri="{FF2B5EF4-FFF2-40B4-BE49-F238E27FC236}">
                  <a16:creationId xmlns:a16="http://schemas.microsoft.com/office/drawing/2014/main" id="{FDE55EB5-53AB-491E-A2ED-076B3FBD9B97}"/>
                </a:ext>
              </a:extLst>
            </p:cNvPr>
            <p:cNvSpPr/>
            <p:nvPr/>
          </p:nvSpPr>
          <p:spPr>
            <a:xfrm>
              <a:off x="5376170" y="1434826"/>
              <a:ext cx="628925" cy="628925"/>
            </a:xfrm>
            <a:prstGeom prst="rect">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思源黑体 CN Normal" panose="020B0400000000000000" pitchFamily="34" charset="-122"/>
                  <a:ea typeface="思源黑体 CN Normal" panose="020B0400000000000000" pitchFamily="34" charset="-122"/>
                </a:rPr>
                <a:t>4</a:t>
              </a:r>
              <a:endParaRPr lang="zh-CN" altLang="en-US" sz="2800" dirty="0">
                <a:latin typeface="思源黑体 CN Normal" panose="020B0400000000000000" pitchFamily="34" charset="-122"/>
                <a:ea typeface="思源黑体 CN Normal" panose="020B0400000000000000" pitchFamily="34" charset="-122"/>
              </a:endParaRPr>
            </a:p>
          </p:txBody>
        </p:sp>
      </p:grpSp>
      <p:sp>
        <p:nvSpPr>
          <p:cNvPr id="18" name="文本框 17">
            <a:extLst>
              <a:ext uri="{FF2B5EF4-FFF2-40B4-BE49-F238E27FC236}">
                <a16:creationId xmlns:a16="http://schemas.microsoft.com/office/drawing/2014/main" id="{A8195E83-2621-4970-82F1-23A3222D26AF}"/>
              </a:ext>
            </a:extLst>
          </p:cNvPr>
          <p:cNvSpPr txBox="1"/>
          <p:nvPr/>
        </p:nvSpPr>
        <p:spPr>
          <a:xfrm>
            <a:off x="5257065" y="2422375"/>
            <a:ext cx="1661993" cy="923330"/>
          </a:xfrm>
          <a:prstGeom prst="rect">
            <a:avLst/>
          </a:prstGeom>
          <a:noFill/>
        </p:spPr>
        <p:txBody>
          <a:bodyPr vert="horz" wrap="square" rtlCol="0">
            <a:spAutoFit/>
          </a:bodyPr>
          <a:lstStyle/>
          <a:p>
            <a:pPr algn="ctr"/>
            <a:r>
              <a:rPr lang="zh-CN" altLang="en-US" sz="5400" dirty="0">
                <a:solidFill>
                  <a:srgbClr val="9FCEFA"/>
                </a:solidFill>
                <a:latin typeface="思源黑体 CN Normal" panose="020B0400000000000000" pitchFamily="34" charset="-122"/>
                <a:ea typeface="思源黑体 CN Normal" panose="020B0400000000000000" pitchFamily="34" charset="-122"/>
                <a:cs typeface="Arial" panose="020B0604020202020204" pitchFamily="34" charset="0"/>
              </a:rPr>
              <a:t>目录</a:t>
            </a:r>
          </a:p>
        </p:txBody>
      </p:sp>
      <p:sp>
        <p:nvSpPr>
          <p:cNvPr id="19" name="文本框 18">
            <a:extLst>
              <a:ext uri="{FF2B5EF4-FFF2-40B4-BE49-F238E27FC236}">
                <a16:creationId xmlns:a16="http://schemas.microsoft.com/office/drawing/2014/main" id="{7B93C146-FA9A-4763-9919-BD03767F51FD}"/>
              </a:ext>
            </a:extLst>
          </p:cNvPr>
          <p:cNvSpPr txBox="1"/>
          <p:nvPr/>
        </p:nvSpPr>
        <p:spPr>
          <a:xfrm>
            <a:off x="4291040" y="3198167"/>
            <a:ext cx="3609920" cy="461665"/>
          </a:xfrm>
          <a:prstGeom prst="rect">
            <a:avLst/>
          </a:prstGeom>
          <a:noFill/>
        </p:spPr>
        <p:txBody>
          <a:bodyPr vert="horz" wrap="square" rtlCol="0">
            <a:spAutoFit/>
          </a:bodyPr>
          <a:lstStyle/>
          <a:p>
            <a:pPr algn="ctr"/>
            <a:r>
              <a:rPr lang="en-US" altLang="zh-CN" sz="2400" dirty="0">
                <a:solidFill>
                  <a:srgbClr val="9FCEFA"/>
                </a:solidFill>
                <a:latin typeface="思源黑体 CN Normal" panose="020B0400000000000000" pitchFamily="34" charset="-122"/>
                <a:ea typeface="思源黑体 CN Normal" panose="020B0400000000000000" pitchFamily="34" charset="-122"/>
                <a:cs typeface="Arial" panose="020B0604020202020204" pitchFamily="34" charset="0"/>
              </a:rPr>
              <a:t>Contents</a:t>
            </a:r>
            <a:endParaRPr lang="zh-CN" altLang="en-US" sz="2400" dirty="0">
              <a:solidFill>
                <a:srgbClr val="9FCEFA"/>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extLst>
      <p:ext uri="{BB962C8B-B14F-4D97-AF65-F5344CB8AC3E}">
        <p14:creationId xmlns:p14="http://schemas.microsoft.com/office/powerpoint/2010/main" val="37609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BEAF1C-2CBC-4537-8C43-D70E31952564}"/>
              </a:ext>
            </a:extLst>
          </p:cNvPr>
          <p:cNvSpPr txBox="1"/>
          <p:nvPr/>
        </p:nvSpPr>
        <p:spPr>
          <a:xfrm>
            <a:off x="1142706" y="670502"/>
            <a:ext cx="4462640"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四、论文总结与感谢</a:t>
            </a:r>
          </a:p>
        </p:txBody>
      </p:sp>
      <p:grpSp>
        <p:nvGrpSpPr>
          <p:cNvPr id="3" name="组合 2">
            <a:extLst>
              <a:ext uri="{FF2B5EF4-FFF2-40B4-BE49-F238E27FC236}">
                <a16:creationId xmlns:a16="http://schemas.microsoft.com/office/drawing/2014/main" id="{3CEA596C-BA77-4D9A-AD9B-CFA2E2453F21}"/>
              </a:ext>
            </a:extLst>
          </p:cNvPr>
          <p:cNvGrpSpPr/>
          <p:nvPr/>
        </p:nvGrpSpPr>
        <p:grpSpPr>
          <a:xfrm>
            <a:off x="4965642" y="2194261"/>
            <a:ext cx="3308441" cy="3034982"/>
            <a:chOff x="4965642" y="2194261"/>
            <a:chExt cx="3308441" cy="3034982"/>
          </a:xfrm>
          <a:solidFill>
            <a:srgbClr val="EE6304"/>
          </a:solidFill>
        </p:grpSpPr>
        <p:grpSp>
          <p:nvGrpSpPr>
            <p:cNvPr id="4" name="组合 3">
              <a:extLst>
                <a:ext uri="{FF2B5EF4-FFF2-40B4-BE49-F238E27FC236}">
                  <a16:creationId xmlns:a16="http://schemas.microsoft.com/office/drawing/2014/main" id="{79859A15-F9E7-4597-A506-5974A49B44C1}"/>
                </a:ext>
              </a:extLst>
            </p:cNvPr>
            <p:cNvGrpSpPr/>
            <p:nvPr/>
          </p:nvGrpSpPr>
          <p:grpSpPr>
            <a:xfrm>
              <a:off x="4965642" y="2194261"/>
              <a:ext cx="3308441" cy="3034982"/>
              <a:chOff x="4830763" y="2268538"/>
              <a:chExt cx="2535238" cy="2325688"/>
            </a:xfrm>
            <a:grpFill/>
          </p:grpSpPr>
          <p:sp>
            <p:nvSpPr>
              <p:cNvPr id="9" name="Freeform 166">
                <a:extLst>
                  <a:ext uri="{FF2B5EF4-FFF2-40B4-BE49-F238E27FC236}">
                    <a16:creationId xmlns:a16="http://schemas.microsoft.com/office/drawing/2014/main" id="{F6770F16-6366-4739-8DCC-8FFF876F59FF}"/>
                  </a:ext>
                </a:extLst>
              </p:cNvPr>
              <p:cNvSpPr>
                <a:spLocks/>
              </p:cNvSpPr>
              <p:nvPr/>
            </p:nvSpPr>
            <p:spPr bwMode="auto">
              <a:xfrm>
                <a:off x="4830763" y="2855913"/>
                <a:ext cx="2535238" cy="542925"/>
              </a:xfrm>
              <a:custGeom>
                <a:avLst/>
                <a:gdLst>
                  <a:gd name="T0" fmla="*/ 192 w 596"/>
                  <a:gd name="T1" fmla="*/ 128 h 128"/>
                  <a:gd name="T2" fmla="*/ 162 w 596"/>
                  <a:gd name="T3" fmla="*/ 98 h 128"/>
                  <a:gd name="T4" fmla="*/ 162 w 596"/>
                  <a:gd name="T5" fmla="*/ 73 h 128"/>
                  <a:gd name="T6" fmla="*/ 144 w 596"/>
                  <a:gd name="T7" fmla="*/ 55 h 128"/>
                  <a:gd name="T8" fmla="*/ 82 w 596"/>
                  <a:gd name="T9" fmla="*/ 55 h 128"/>
                  <a:gd name="T10" fmla="*/ 80 w 596"/>
                  <a:gd name="T11" fmla="*/ 58 h 128"/>
                  <a:gd name="T12" fmla="*/ 41 w 596"/>
                  <a:gd name="T13" fmla="*/ 84 h 128"/>
                  <a:gd name="T14" fmla="*/ 0 w 596"/>
                  <a:gd name="T15" fmla="*/ 42 h 128"/>
                  <a:gd name="T16" fmla="*/ 41 w 596"/>
                  <a:gd name="T17" fmla="*/ 0 h 128"/>
                  <a:gd name="T18" fmla="*/ 80 w 596"/>
                  <a:gd name="T19" fmla="*/ 26 h 128"/>
                  <a:gd name="T20" fmla="*/ 82 w 596"/>
                  <a:gd name="T21" fmla="*/ 30 h 128"/>
                  <a:gd name="T22" fmla="*/ 156 w 596"/>
                  <a:gd name="T23" fmla="*/ 30 h 128"/>
                  <a:gd name="T24" fmla="*/ 186 w 596"/>
                  <a:gd name="T25" fmla="*/ 60 h 128"/>
                  <a:gd name="T26" fmla="*/ 186 w 596"/>
                  <a:gd name="T27" fmla="*/ 89 h 128"/>
                  <a:gd name="T28" fmla="*/ 200 w 596"/>
                  <a:gd name="T29" fmla="*/ 103 h 128"/>
                  <a:gd name="T30" fmla="*/ 566 w 596"/>
                  <a:gd name="T31" fmla="*/ 103 h 128"/>
                  <a:gd name="T32" fmla="*/ 596 w 596"/>
                  <a:gd name="T33" fmla="*/ 128 h 128"/>
                  <a:gd name="T34" fmla="*/ 192 w 596"/>
                  <a:gd name="T3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128">
                    <a:moveTo>
                      <a:pt x="192" y="128"/>
                    </a:moveTo>
                    <a:cubicBezTo>
                      <a:pt x="176" y="128"/>
                      <a:pt x="162" y="114"/>
                      <a:pt x="162" y="98"/>
                    </a:cubicBezTo>
                    <a:cubicBezTo>
                      <a:pt x="162" y="73"/>
                      <a:pt x="162" y="73"/>
                      <a:pt x="162" y="73"/>
                    </a:cubicBezTo>
                    <a:cubicBezTo>
                      <a:pt x="162" y="63"/>
                      <a:pt x="154" y="55"/>
                      <a:pt x="144" y="55"/>
                    </a:cubicBezTo>
                    <a:cubicBezTo>
                      <a:pt x="82" y="55"/>
                      <a:pt x="82" y="55"/>
                      <a:pt x="82" y="55"/>
                    </a:cubicBezTo>
                    <a:cubicBezTo>
                      <a:pt x="80" y="58"/>
                      <a:pt x="80" y="58"/>
                      <a:pt x="80" y="58"/>
                    </a:cubicBezTo>
                    <a:cubicBezTo>
                      <a:pt x="74" y="74"/>
                      <a:pt x="58" y="84"/>
                      <a:pt x="41" y="84"/>
                    </a:cubicBezTo>
                    <a:cubicBezTo>
                      <a:pt x="18" y="84"/>
                      <a:pt x="0" y="65"/>
                      <a:pt x="0" y="42"/>
                    </a:cubicBezTo>
                    <a:cubicBezTo>
                      <a:pt x="0" y="19"/>
                      <a:pt x="18" y="0"/>
                      <a:pt x="41" y="0"/>
                    </a:cubicBezTo>
                    <a:cubicBezTo>
                      <a:pt x="58" y="0"/>
                      <a:pt x="74" y="10"/>
                      <a:pt x="80" y="26"/>
                    </a:cubicBezTo>
                    <a:cubicBezTo>
                      <a:pt x="82" y="30"/>
                      <a:pt x="82" y="30"/>
                      <a:pt x="82" y="30"/>
                    </a:cubicBezTo>
                    <a:cubicBezTo>
                      <a:pt x="156" y="30"/>
                      <a:pt x="156" y="30"/>
                      <a:pt x="156" y="30"/>
                    </a:cubicBezTo>
                    <a:cubicBezTo>
                      <a:pt x="173" y="30"/>
                      <a:pt x="186" y="43"/>
                      <a:pt x="186" y="60"/>
                    </a:cubicBezTo>
                    <a:cubicBezTo>
                      <a:pt x="186" y="89"/>
                      <a:pt x="186" y="89"/>
                      <a:pt x="186" y="89"/>
                    </a:cubicBezTo>
                    <a:cubicBezTo>
                      <a:pt x="186" y="97"/>
                      <a:pt x="193" y="103"/>
                      <a:pt x="200" y="103"/>
                    </a:cubicBezTo>
                    <a:cubicBezTo>
                      <a:pt x="566" y="103"/>
                      <a:pt x="566" y="103"/>
                      <a:pt x="566" y="103"/>
                    </a:cubicBezTo>
                    <a:cubicBezTo>
                      <a:pt x="596" y="128"/>
                      <a:pt x="596" y="128"/>
                      <a:pt x="596" y="128"/>
                    </a:cubicBezTo>
                    <a:lnTo>
                      <a:pt x="192" y="12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0" name="Freeform 167">
                <a:extLst>
                  <a:ext uri="{FF2B5EF4-FFF2-40B4-BE49-F238E27FC236}">
                    <a16:creationId xmlns:a16="http://schemas.microsoft.com/office/drawing/2014/main" id="{211B6B2A-3282-4E2C-9DAE-9CDD1EE98E88}"/>
                  </a:ext>
                </a:extLst>
              </p:cNvPr>
              <p:cNvSpPr>
                <a:spLocks/>
              </p:cNvSpPr>
              <p:nvPr/>
            </p:nvSpPr>
            <p:spPr bwMode="auto">
              <a:xfrm>
                <a:off x="5102225" y="2268538"/>
                <a:ext cx="2055813" cy="952500"/>
              </a:xfrm>
              <a:custGeom>
                <a:avLst/>
                <a:gdLst>
                  <a:gd name="T0" fmla="*/ 200 w 483"/>
                  <a:gd name="T1" fmla="*/ 224 h 224"/>
                  <a:gd name="T2" fmla="*/ 170 w 483"/>
                  <a:gd name="T3" fmla="*/ 194 h 224"/>
                  <a:gd name="T4" fmla="*/ 170 w 483"/>
                  <a:gd name="T5" fmla="*/ 72 h 224"/>
                  <a:gd name="T6" fmla="*/ 151 w 483"/>
                  <a:gd name="T7" fmla="*/ 54 h 224"/>
                  <a:gd name="T8" fmla="*/ 82 w 483"/>
                  <a:gd name="T9" fmla="*/ 54 h 224"/>
                  <a:gd name="T10" fmla="*/ 80 w 483"/>
                  <a:gd name="T11" fmla="*/ 58 h 224"/>
                  <a:gd name="T12" fmla="*/ 42 w 483"/>
                  <a:gd name="T13" fmla="*/ 84 h 224"/>
                  <a:gd name="T14" fmla="*/ 0 w 483"/>
                  <a:gd name="T15" fmla="*/ 42 h 224"/>
                  <a:gd name="T16" fmla="*/ 42 w 483"/>
                  <a:gd name="T17" fmla="*/ 0 h 224"/>
                  <a:gd name="T18" fmla="*/ 80 w 483"/>
                  <a:gd name="T19" fmla="*/ 26 h 224"/>
                  <a:gd name="T20" fmla="*/ 82 w 483"/>
                  <a:gd name="T21" fmla="*/ 30 h 224"/>
                  <a:gd name="T22" fmla="*/ 164 w 483"/>
                  <a:gd name="T23" fmla="*/ 30 h 224"/>
                  <a:gd name="T24" fmla="*/ 194 w 483"/>
                  <a:gd name="T25" fmla="*/ 60 h 224"/>
                  <a:gd name="T26" fmla="*/ 194 w 483"/>
                  <a:gd name="T27" fmla="*/ 186 h 224"/>
                  <a:gd name="T28" fmla="*/ 208 w 483"/>
                  <a:gd name="T29" fmla="*/ 200 h 224"/>
                  <a:gd name="T30" fmla="*/ 361 w 483"/>
                  <a:gd name="T31" fmla="*/ 200 h 224"/>
                  <a:gd name="T32" fmla="*/ 361 w 483"/>
                  <a:gd name="T33" fmla="*/ 118 h 224"/>
                  <a:gd name="T34" fmla="*/ 483 w 483"/>
                  <a:gd name="T35" fmla="*/ 224 h 224"/>
                  <a:gd name="T36" fmla="*/ 200 w 483"/>
                  <a:gd name="T3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3" h="224">
                    <a:moveTo>
                      <a:pt x="200" y="224"/>
                    </a:moveTo>
                    <a:cubicBezTo>
                      <a:pt x="183" y="224"/>
                      <a:pt x="170" y="210"/>
                      <a:pt x="170" y="194"/>
                    </a:cubicBezTo>
                    <a:cubicBezTo>
                      <a:pt x="170" y="72"/>
                      <a:pt x="170" y="72"/>
                      <a:pt x="170" y="72"/>
                    </a:cubicBezTo>
                    <a:cubicBezTo>
                      <a:pt x="170" y="62"/>
                      <a:pt x="161" y="54"/>
                      <a:pt x="151" y="54"/>
                    </a:cubicBezTo>
                    <a:cubicBezTo>
                      <a:pt x="82" y="54"/>
                      <a:pt x="82" y="54"/>
                      <a:pt x="82" y="54"/>
                    </a:cubicBezTo>
                    <a:cubicBezTo>
                      <a:pt x="80" y="58"/>
                      <a:pt x="80" y="58"/>
                      <a:pt x="80" y="58"/>
                    </a:cubicBezTo>
                    <a:cubicBezTo>
                      <a:pt x="74" y="73"/>
                      <a:pt x="59" y="84"/>
                      <a:pt x="42" y="84"/>
                    </a:cubicBezTo>
                    <a:cubicBezTo>
                      <a:pt x="18" y="84"/>
                      <a:pt x="0" y="65"/>
                      <a:pt x="0" y="42"/>
                    </a:cubicBezTo>
                    <a:cubicBezTo>
                      <a:pt x="0" y="19"/>
                      <a:pt x="18" y="0"/>
                      <a:pt x="42" y="0"/>
                    </a:cubicBezTo>
                    <a:cubicBezTo>
                      <a:pt x="59" y="0"/>
                      <a:pt x="74" y="10"/>
                      <a:pt x="80" y="26"/>
                    </a:cubicBezTo>
                    <a:cubicBezTo>
                      <a:pt x="82" y="30"/>
                      <a:pt x="82" y="30"/>
                      <a:pt x="82" y="30"/>
                    </a:cubicBezTo>
                    <a:cubicBezTo>
                      <a:pt x="164" y="30"/>
                      <a:pt x="164" y="30"/>
                      <a:pt x="164" y="30"/>
                    </a:cubicBezTo>
                    <a:cubicBezTo>
                      <a:pt x="180" y="30"/>
                      <a:pt x="194" y="43"/>
                      <a:pt x="194" y="60"/>
                    </a:cubicBezTo>
                    <a:cubicBezTo>
                      <a:pt x="194" y="186"/>
                      <a:pt x="194" y="186"/>
                      <a:pt x="194" y="186"/>
                    </a:cubicBezTo>
                    <a:cubicBezTo>
                      <a:pt x="194" y="194"/>
                      <a:pt x="200" y="200"/>
                      <a:pt x="208" y="200"/>
                    </a:cubicBezTo>
                    <a:cubicBezTo>
                      <a:pt x="361" y="200"/>
                      <a:pt x="361" y="200"/>
                      <a:pt x="361" y="200"/>
                    </a:cubicBezTo>
                    <a:cubicBezTo>
                      <a:pt x="361" y="118"/>
                      <a:pt x="361" y="118"/>
                      <a:pt x="361" y="118"/>
                    </a:cubicBezTo>
                    <a:cubicBezTo>
                      <a:pt x="483" y="224"/>
                      <a:pt x="483" y="224"/>
                      <a:pt x="483" y="224"/>
                    </a:cubicBezTo>
                    <a:lnTo>
                      <a:pt x="200" y="2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 name="Freeform 168">
                <a:extLst>
                  <a:ext uri="{FF2B5EF4-FFF2-40B4-BE49-F238E27FC236}">
                    <a16:creationId xmlns:a16="http://schemas.microsoft.com/office/drawing/2014/main" id="{F11E0D65-7664-40BF-917D-CB50E3167004}"/>
                  </a:ext>
                </a:extLst>
              </p:cNvPr>
              <p:cNvSpPr>
                <a:spLocks/>
              </p:cNvSpPr>
              <p:nvPr/>
            </p:nvSpPr>
            <p:spPr bwMode="auto">
              <a:xfrm>
                <a:off x="4830763" y="3471863"/>
                <a:ext cx="2535238" cy="544513"/>
              </a:xfrm>
              <a:custGeom>
                <a:avLst/>
                <a:gdLst>
                  <a:gd name="T0" fmla="*/ 41 w 596"/>
                  <a:gd name="T1" fmla="*/ 128 h 128"/>
                  <a:gd name="T2" fmla="*/ 0 w 596"/>
                  <a:gd name="T3" fmla="*/ 86 h 128"/>
                  <a:gd name="T4" fmla="*/ 41 w 596"/>
                  <a:gd name="T5" fmla="*/ 44 h 128"/>
                  <a:gd name="T6" fmla="*/ 80 w 596"/>
                  <a:gd name="T7" fmla="*/ 70 h 128"/>
                  <a:gd name="T8" fmla="*/ 82 w 596"/>
                  <a:gd name="T9" fmla="*/ 74 h 128"/>
                  <a:gd name="T10" fmla="*/ 144 w 596"/>
                  <a:gd name="T11" fmla="*/ 74 h 128"/>
                  <a:gd name="T12" fmla="*/ 162 w 596"/>
                  <a:gd name="T13" fmla="*/ 56 h 128"/>
                  <a:gd name="T14" fmla="*/ 162 w 596"/>
                  <a:gd name="T15" fmla="*/ 35 h 128"/>
                  <a:gd name="T16" fmla="*/ 197 w 596"/>
                  <a:gd name="T17" fmla="*/ 0 h 128"/>
                  <a:gd name="T18" fmla="*/ 596 w 596"/>
                  <a:gd name="T19" fmla="*/ 0 h 128"/>
                  <a:gd name="T20" fmla="*/ 569 w 596"/>
                  <a:gd name="T21" fmla="*/ 22 h 128"/>
                  <a:gd name="T22" fmla="*/ 200 w 596"/>
                  <a:gd name="T23" fmla="*/ 22 h 128"/>
                  <a:gd name="T24" fmla="*/ 186 w 596"/>
                  <a:gd name="T25" fmla="*/ 36 h 128"/>
                  <a:gd name="T26" fmla="*/ 186 w 596"/>
                  <a:gd name="T27" fmla="*/ 79 h 128"/>
                  <a:gd name="T28" fmla="*/ 167 w 596"/>
                  <a:gd name="T29" fmla="*/ 99 h 128"/>
                  <a:gd name="T30" fmla="*/ 82 w 596"/>
                  <a:gd name="T31" fmla="*/ 99 h 128"/>
                  <a:gd name="T32" fmla="*/ 80 w 596"/>
                  <a:gd name="T33" fmla="*/ 102 h 128"/>
                  <a:gd name="T34" fmla="*/ 41 w 596"/>
                  <a:gd name="T3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128">
                    <a:moveTo>
                      <a:pt x="41" y="128"/>
                    </a:moveTo>
                    <a:cubicBezTo>
                      <a:pt x="18" y="128"/>
                      <a:pt x="0" y="109"/>
                      <a:pt x="0" y="86"/>
                    </a:cubicBezTo>
                    <a:cubicBezTo>
                      <a:pt x="0" y="63"/>
                      <a:pt x="18" y="44"/>
                      <a:pt x="41" y="44"/>
                    </a:cubicBezTo>
                    <a:cubicBezTo>
                      <a:pt x="58" y="44"/>
                      <a:pt x="74" y="54"/>
                      <a:pt x="80" y="70"/>
                    </a:cubicBezTo>
                    <a:cubicBezTo>
                      <a:pt x="82" y="74"/>
                      <a:pt x="82" y="74"/>
                      <a:pt x="82" y="74"/>
                    </a:cubicBezTo>
                    <a:cubicBezTo>
                      <a:pt x="144" y="74"/>
                      <a:pt x="144" y="74"/>
                      <a:pt x="144" y="74"/>
                    </a:cubicBezTo>
                    <a:cubicBezTo>
                      <a:pt x="154" y="74"/>
                      <a:pt x="162" y="66"/>
                      <a:pt x="162" y="56"/>
                    </a:cubicBezTo>
                    <a:cubicBezTo>
                      <a:pt x="162" y="35"/>
                      <a:pt x="162" y="35"/>
                      <a:pt x="162" y="35"/>
                    </a:cubicBezTo>
                    <a:cubicBezTo>
                      <a:pt x="162" y="15"/>
                      <a:pt x="178" y="0"/>
                      <a:pt x="197" y="0"/>
                    </a:cubicBezTo>
                    <a:cubicBezTo>
                      <a:pt x="596" y="0"/>
                      <a:pt x="596" y="0"/>
                      <a:pt x="596" y="0"/>
                    </a:cubicBezTo>
                    <a:cubicBezTo>
                      <a:pt x="569" y="22"/>
                      <a:pt x="569" y="22"/>
                      <a:pt x="569" y="22"/>
                    </a:cubicBezTo>
                    <a:cubicBezTo>
                      <a:pt x="200" y="22"/>
                      <a:pt x="200" y="22"/>
                      <a:pt x="200" y="22"/>
                    </a:cubicBezTo>
                    <a:cubicBezTo>
                      <a:pt x="193" y="22"/>
                      <a:pt x="186" y="28"/>
                      <a:pt x="186" y="36"/>
                    </a:cubicBezTo>
                    <a:cubicBezTo>
                      <a:pt x="186" y="79"/>
                      <a:pt x="186" y="79"/>
                      <a:pt x="186" y="79"/>
                    </a:cubicBezTo>
                    <a:cubicBezTo>
                      <a:pt x="186" y="90"/>
                      <a:pt x="178" y="99"/>
                      <a:pt x="167" y="99"/>
                    </a:cubicBezTo>
                    <a:cubicBezTo>
                      <a:pt x="82" y="99"/>
                      <a:pt x="82" y="99"/>
                      <a:pt x="82" y="99"/>
                    </a:cubicBezTo>
                    <a:cubicBezTo>
                      <a:pt x="80" y="102"/>
                      <a:pt x="80" y="102"/>
                      <a:pt x="80" y="102"/>
                    </a:cubicBezTo>
                    <a:cubicBezTo>
                      <a:pt x="74" y="118"/>
                      <a:pt x="58" y="128"/>
                      <a:pt x="41"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2" name="Freeform 169">
                <a:extLst>
                  <a:ext uri="{FF2B5EF4-FFF2-40B4-BE49-F238E27FC236}">
                    <a16:creationId xmlns:a16="http://schemas.microsoft.com/office/drawing/2014/main" id="{CEB9B65C-BA6D-407A-BC61-28828BC35E3C}"/>
                  </a:ext>
                </a:extLst>
              </p:cNvPr>
              <p:cNvSpPr>
                <a:spLocks/>
              </p:cNvSpPr>
              <p:nvPr/>
            </p:nvSpPr>
            <p:spPr bwMode="auto">
              <a:xfrm>
                <a:off x="5102225" y="3636963"/>
                <a:ext cx="2068513" cy="957263"/>
              </a:xfrm>
              <a:custGeom>
                <a:avLst/>
                <a:gdLst>
                  <a:gd name="T0" fmla="*/ 42 w 486"/>
                  <a:gd name="T1" fmla="*/ 225 h 225"/>
                  <a:gd name="T2" fmla="*/ 0 w 486"/>
                  <a:gd name="T3" fmla="*/ 183 h 225"/>
                  <a:gd name="T4" fmla="*/ 42 w 486"/>
                  <a:gd name="T5" fmla="*/ 141 h 225"/>
                  <a:gd name="T6" fmla="*/ 80 w 486"/>
                  <a:gd name="T7" fmla="*/ 167 h 225"/>
                  <a:gd name="T8" fmla="*/ 82 w 486"/>
                  <a:gd name="T9" fmla="*/ 171 h 225"/>
                  <a:gd name="T10" fmla="*/ 152 w 486"/>
                  <a:gd name="T11" fmla="*/ 171 h 225"/>
                  <a:gd name="T12" fmla="*/ 170 w 486"/>
                  <a:gd name="T13" fmla="*/ 153 h 225"/>
                  <a:gd name="T14" fmla="*/ 170 w 486"/>
                  <a:gd name="T15" fmla="*/ 30 h 225"/>
                  <a:gd name="T16" fmla="*/ 200 w 486"/>
                  <a:gd name="T17" fmla="*/ 0 h 225"/>
                  <a:gd name="T18" fmla="*/ 486 w 486"/>
                  <a:gd name="T19" fmla="*/ 0 h 225"/>
                  <a:gd name="T20" fmla="*/ 361 w 486"/>
                  <a:gd name="T21" fmla="*/ 106 h 225"/>
                  <a:gd name="T22" fmla="*/ 361 w 486"/>
                  <a:gd name="T23" fmla="*/ 24 h 225"/>
                  <a:gd name="T24" fmla="*/ 207 w 486"/>
                  <a:gd name="T25" fmla="*/ 24 h 225"/>
                  <a:gd name="T26" fmla="*/ 194 w 486"/>
                  <a:gd name="T27" fmla="*/ 38 h 225"/>
                  <a:gd name="T28" fmla="*/ 194 w 486"/>
                  <a:gd name="T29" fmla="*/ 165 h 225"/>
                  <a:gd name="T30" fmla="*/ 164 w 486"/>
                  <a:gd name="T31" fmla="*/ 195 h 225"/>
                  <a:gd name="T32" fmla="*/ 82 w 486"/>
                  <a:gd name="T33" fmla="*/ 195 h 225"/>
                  <a:gd name="T34" fmla="*/ 80 w 486"/>
                  <a:gd name="T35" fmla="*/ 199 h 225"/>
                  <a:gd name="T36" fmla="*/ 42 w 486"/>
                  <a:gd name="T37"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6" h="225">
                    <a:moveTo>
                      <a:pt x="42" y="225"/>
                    </a:moveTo>
                    <a:cubicBezTo>
                      <a:pt x="18" y="225"/>
                      <a:pt x="0" y="206"/>
                      <a:pt x="0" y="183"/>
                    </a:cubicBezTo>
                    <a:cubicBezTo>
                      <a:pt x="0" y="160"/>
                      <a:pt x="18" y="141"/>
                      <a:pt x="42" y="141"/>
                    </a:cubicBezTo>
                    <a:cubicBezTo>
                      <a:pt x="59" y="141"/>
                      <a:pt x="74" y="151"/>
                      <a:pt x="80" y="167"/>
                    </a:cubicBezTo>
                    <a:cubicBezTo>
                      <a:pt x="82" y="171"/>
                      <a:pt x="82" y="171"/>
                      <a:pt x="82" y="171"/>
                    </a:cubicBezTo>
                    <a:cubicBezTo>
                      <a:pt x="152" y="171"/>
                      <a:pt x="152" y="171"/>
                      <a:pt x="152" y="171"/>
                    </a:cubicBezTo>
                    <a:cubicBezTo>
                      <a:pt x="161" y="171"/>
                      <a:pt x="170" y="163"/>
                      <a:pt x="170" y="153"/>
                    </a:cubicBezTo>
                    <a:cubicBezTo>
                      <a:pt x="170" y="30"/>
                      <a:pt x="170" y="30"/>
                      <a:pt x="170" y="30"/>
                    </a:cubicBezTo>
                    <a:cubicBezTo>
                      <a:pt x="170" y="14"/>
                      <a:pt x="183" y="0"/>
                      <a:pt x="200" y="0"/>
                    </a:cubicBezTo>
                    <a:cubicBezTo>
                      <a:pt x="486" y="0"/>
                      <a:pt x="486" y="0"/>
                      <a:pt x="486" y="0"/>
                    </a:cubicBezTo>
                    <a:cubicBezTo>
                      <a:pt x="361" y="106"/>
                      <a:pt x="361" y="106"/>
                      <a:pt x="361" y="106"/>
                    </a:cubicBezTo>
                    <a:cubicBezTo>
                      <a:pt x="361" y="24"/>
                      <a:pt x="361" y="24"/>
                      <a:pt x="361" y="24"/>
                    </a:cubicBezTo>
                    <a:cubicBezTo>
                      <a:pt x="207" y="24"/>
                      <a:pt x="207" y="24"/>
                      <a:pt x="207" y="24"/>
                    </a:cubicBezTo>
                    <a:cubicBezTo>
                      <a:pt x="200" y="24"/>
                      <a:pt x="194" y="30"/>
                      <a:pt x="194" y="38"/>
                    </a:cubicBezTo>
                    <a:cubicBezTo>
                      <a:pt x="194" y="165"/>
                      <a:pt x="194" y="165"/>
                      <a:pt x="194" y="165"/>
                    </a:cubicBezTo>
                    <a:cubicBezTo>
                      <a:pt x="194" y="181"/>
                      <a:pt x="180" y="195"/>
                      <a:pt x="164" y="195"/>
                    </a:cubicBezTo>
                    <a:cubicBezTo>
                      <a:pt x="82" y="195"/>
                      <a:pt x="82" y="195"/>
                      <a:pt x="82" y="195"/>
                    </a:cubicBezTo>
                    <a:cubicBezTo>
                      <a:pt x="80" y="199"/>
                      <a:pt x="80" y="199"/>
                      <a:pt x="80" y="199"/>
                    </a:cubicBezTo>
                    <a:cubicBezTo>
                      <a:pt x="74" y="215"/>
                      <a:pt x="59" y="225"/>
                      <a:pt x="42" y="2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5" name="矩形 4">
              <a:extLst>
                <a:ext uri="{FF2B5EF4-FFF2-40B4-BE49-F238E27FC236}">
                  <a16:creationId xmlns:a16="http://schemas.microsoft.com/office/drawing/2014/main" id="{D290C633-DF18-4B7F-9E32-24A0F996FDD0}"/>
                </a:ext>
              </a:extLst>
            </p:cNvPr>
            <p:cNvSpPr/>
            <p:nvPr/>
          </p:nvSpPr>
          <p:spPr>
            <a:xfrm>
              <a:off x="5329039" y="2234123"/>
              <a:ext cx="453970" cy="369332"/>
            </a:xfrm>
            <a:prstGeom prst="rect">
              <a:avLst/>
            </a:prstGeom>
            <a:noFill/>
          </p:spPr>
          <p:txBody>
            <a:bodyPr wrap="none">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01</a:t>
              </a:r>
            </a:p>
          </p:txBody>
        </p:sp>
        <p:sp>
          <p:nvSpPr>
            <p:cNvPr id="6" name="矩形 5">
              <a:extLst>
                <a:ext uri="{FF2B5EF4-FFF2-40B4-BE49-F238E27FC236}">
                  <a16:creationId xmlns:a16="http://schemas.microsoft.com/office/drawing/2014/main" id="{C82150FC-1632-4CA6-8539-ACC57D5158C8}"/>
                </a:ext>
              </a:extLst>
            </p:cNvPr>
            <p:cNvSpPr/>
            <p:nvPr/>
          </p:nvSpPr>
          <p:spPr>
            <a:xfrm>
              <a:off x="4967758" y="3008416"/>
              <a:ext cx="453970" cy="369332"/>
            </a:xfrm>
            <a:prstGeom prst="rect">
              <a:avLst/>
            </a:prstGeom>
            <a:noFill/>
          </p:spPr>
          <p:txBody>
            <a:bodyPr wrap="none">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02</a:t>
              </a:r>
            </a:p>
          </p:txBody>
        </p:sp>
        <p:sp>
          <p:nvSpPr>
            <p:cNvPr id="7" name="矩形 6">
              <a:extLst>
                <a:ext uri="{FF2B5EF4-FFF2-40B4-BE49-F238E27FC236}">
                  <a16:creationId xmlns:a16="http://schemas.microsoft.com/office/drawing/2014/main" id="{E3E55D69-D380-41C4-A122-32969D9C1F16}"/>
                </a:ext>
              </a:extLst>
            </p:cNvPr>
            <p:cNvSpPr/>
            <p:nvPr/>
          </p:nvSpPr>
          <p:spPr>
            <a:xfrm>
              <a:off x="4967758" y="4071886"/>
              <a:ext cx="453970" cy="369332"/>
            </a:xfrm>
            <a:prstGeom prst="rect">
              <a:avLst/>
            </a:prstGeom>
            <a:noFill/>
          </p:spPr>
          <p:txBody>
            <a:bodyPr wrap="none">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03</a:t>
              </a:r>
            </a:p>
          </p:txBody>
        </p:sp>
        <p:sp>
          <p:nvSpPr>
            <p:cNvPr id="8" name="矩形 7">
              <a:extLst>
                <a:ext uri="{FF2B5EF4-FFF2-40B4-BE49-F238E27FC236}">
                  <a16:creationId xmlns:a16="http://schemas.microsoft.com/office/drawing/2014/main" id="{E1ED5E16-2C39-4231-B197-2F23E6B893F6}"/>
                </a:ext>
              </a:extLst>
            </p:cNvPr>
            <p:cNvSpPr/>
            <p:nvPr/>
          </p:nvSpPr>
          <p:spPr>
            <a:xfrm>
              <a:off x="5319895" y="4815375"/>
              <a:ext cx="453970" cy="369332"/>
            </a:xfrm>
            <a:prstGeom prst="rect">
              <a:avLst/>
            </a:prstGeom>
            <a:noFill/>
          </p:spPr>
          <p:txBody>
            <a:bodyPr wrap="none">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04</a:t>
              </a:r>
            </a:p>
          </p:txBody>
        </p:sp>
      </p:grpSp>
      <p:sp>
        <p:nvSpPr>
          <p:cNvPr id="13" name="文本框 12">
            <a:extLst>
              <a:ext uri="{FF2B5EF4-FFF2-40B4-BE49-F238E27FC236}">
                <a16:creationId xmlns:a16="http://schemas.microsoft.com/office/drawing/2014/main" id="{D648992E-096C-4470-86AE-D7AF4CCFF849}"/>
              </a:ext>
            </a:extLst>
          </p:cNvPr>
          <p:cNvSpPr txBox="1"/>
          <p:nvPr/>
        </p:nvSpPr>
        <p:spPr>
          <a:xfrm>
            <a:off x="1286107" y="2393682"/>
            <a:ext cx="3561436" cy="461665"/>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14" name="文本框 13">
            <a:extLst>
              <a:ext uri="{FF2B5EF4-FFF2-40B4-BE49-F238E27FC236}">
                <a16:creationId xmlns:a16="http://schemas.microsoft.com/office/drawing/2014/main" id="{8DA6F9D2-2123-41F8-9EB7-9F187CB6FB0C}"/>
              </a:ext>
            </a:extLst>
          </p:cNvPr>
          <p:cNvSpPr txBox="1"/>
          <p:nvPr/>
        </p:nvSpPr>
        <p:spPr>
          <a:xfrm>
            <a:off x="3416564" y="2074814"/>
            <a:ext cx="1430978" cy="400110"/>
          </a:xfrm>
          <a:prstGeom prst="rect">
            <a:avLst/>
          </a:prstGeom>
          <a:noFill/>
        </p:spPr>
        <p:txBody>
          <a:bodyPr wrap="square" rtlCol="0">
            <a:spAutoFit/>
          </a:bodyPr>
          <a:lstStyle/>
          <a:p>
            <a:pPr algn="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添加标题 </a:t>
            </a:r>
          </a:p>
        </p:txBody>
      </p:sp>
      <p:sp>
        <p:nvSpPr>
          <p:cNvPr id="15" name="文本框 14">
            <a:extLst>
              <a:ext uri="{FF2B5EF4-FFF2-40B4-BE49-F238E27FC236}">
                <a16:creationId xmlns:a16="http://schemas.microsoft.com/office/drawing/2014/main" id="{787815A2-42FA-483C-B0C0-69BE9A566A6C}"/>
              </a:ext>
            </a:extLst>
          </p:cNvPr>
          <p:cNvSpPr txBox="1"/>
          <p:nvPr/>
        </p:nvSpPr>
        <p:spPr>
          <a:xfrm>
            <a:off x="8354832" y="2494675"/>
            <a:ext cx="2682800" cy="2320700"/>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nSpc>
                <a:spcPct val="150000"/>
              </a:lnSpc>
            </a:pP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点击输入简要文字内容，文字内容需概括精炼，言简意赅的说明分项内容。言简意赅的说明分项内容点击输入简要文字内容，文字内容需概括精炼，言简意赅的说明分项内容言简意赅的说明分项内容。</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16" name="文本框 15">
            <a:extLst>
              <a:ext uri="{FF2B5EF4-FFF2-40B4-BE49-F238E27FC236}">
                <a16:creationId xmlns:a16="http://schemas.microsoft.com/office/drawing/2014/main" id="{D1B6FC34-76C3-49D0-AFEE-DC4AC9A7BD83}"/>
              </a:ext>
            </a:extLst>
          </p:cNvPr>
          <p:cNvSpPr txBox="1"/>
          <p:nvPr/>
        </p:nvSpPr>
        <p:spPr>
          <a:xfrm>
            <a:off x="1286107" y="3236780"/>
            <a:ext cx="3561436" cy="461665"/>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17" name="文本框 16">
            <a:extLst>
              <a:ext uri="{FF2B5EF4-FFF2-40B4-BE49-F238E27FC236}">
                <a16:creationId xmlns:a16="http://schemas.microsoft.com/office/drawing/2014/main" id="{B3308F7E-EB48-4C72-8D20-7FCDF1D294F2}"/>
              </a:ext>
            </a:extLst>
          </p:cNvPr>
          <p:cNvSpPr txBox="1"/>
          <p:nvPr/>
        </p:nvSpPr>
        <p:spPr>
          <a:xfrm>
            <a:off x="3416564" y="2917912"/>
            <a:ext cx="1430978" cy="400110"/>
          </a:xfrm>
          <a:prstGeom prst="rect">
            <a:avLst/>
          </a:prstGeom>
          <a:noFill/>
        </p:spPr>
        <p:txBody>
          <a:bodyPr wrap="square" rtlCol="0">
            <a:spAutoFit/>
          </a:bodyPr>
          <a:lstStyle/>
          <a:p>
            <a:pPr algn="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添加标题 </a:t>
            </a:r>
          </a:p>
        </p:txBody>
      </p:sp>
      <p:sp>
        <p:nvSpPr>
          <p:cNvPr id="18" name="文本框 17">
            <a:extLst>
              <a:ext uri="{FF2B5EF4-FFF2-40B4-BE49-F238E27FC236}">
                <a16:creationId xmlns:a16="http://schemas.microsoft.com/office/drawing/2014/main" id="{621F718A-5234-49BB-A9F0-EBB7B0B35C4B}"/>
              </a:ext>
            </a:extLst>
          </p:cNvPr>
          <p:cNvSpPr txBox="1"/>
          <p:nvPr/>
        </p:nvSpPr>
        <p:spPr>
          <a:xfrm>
            <a:off x="1286107" y="4286162"/>
            <a:ext cx="3561436" cy="461665"/>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19" name="文本框 18">
            <a:extLst>
              <a:ext uri="{FF2B5EF4-FFF2-40B4-BE49-F238E27FC236}">
                <a16:creationId xmlns:a16="http://schemas.microsoft.com/office/drawing/2014/main" id="{4E8A2666-8E98-4360-9BB0-30572BBA8314}"/>
              </a:ext>
            </a:extLst>
          </p:cNvPr>
          <p:cNvSpPr txBox="1"/>
          <p:nvPr/>
        </p:nvSpPr>
        <p:spPr>
          <a:xfrm>
            <a:off x="3416564" y="3967294"/>
            <a:ext cx="1430978" cy="400110"/>
          </a:xfrm>
          <a:prstGeom prst="rect">
            <a:avLst/>
          </a:prstGeom>
          <a:noFill/>
        </p:spPr>
        <p:txBody>
          <a:bodyPr wrap="square" rtlCol="0">
            <a:spAutoFit/>
          </a:bodyPr>
          <a:lstStyle/>
          <a:p>
            <a:pPr algn="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添加标题 </a:t>
            </a:r>
          </a:p>
        </p:txBody>
      </p:sp>
      <p:sp>
        <p:nvSpPr>
          <p:cNvPr id="20" name="文本框 19">
            <a:extLst>
              <a:ext uri="{FF2B5EF4-FFF2-40B4-BE49-F238E27FC236}">
                <a16:creationId xmlns:a16="http://schemas.microsoft.com/office/drawing/2014/main" id="{169FE555-1E4B-4815-A963-93A21948B0BE}"/>
              </a:ext>
            </a:extLst>
          </p:cNvPr>
          <p:cNvSpPr txBox="1"/>
          <p:nvPr/>
        </p:nvSpPr>
        <p:spPr>
          <a:xfrm>
            <a:off x="1286107" y="5162879"/>
            <a:ext cx="3561436" cy="461665"/>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21" name="文本框 20">
            <a:extLst>
              <a:ext uri="{FF2B5EF4-FFF2-40B4-BE49-F238E27FC236}">
                <a16:creationId xmlns:a16="http://schemas.microsoft.com/office/drawing/2014/main" id="{1480BED2-238E-426D-AD35-A3A36CFEF6C6}"/>
              </a:ext>
            </a:extLst>
          </p:cNvPr>
          <p:cNvSpPr txBox="1"/>
          <p:nvPr/>
        </p:nvSpPr>
        <p:spPr>
          <a:xfrm>
            <a:off x="3416564" y="4844011"/>
            <a:ext cx="1430978" cy="400110"/>
          </a:xfrm>
          <a:prstGeom prst="rect">
            <a:avLst/>
          </a:prstGeom>
          <a:noFill/>
        </p:spPr>
        <p:txBody>
          <a:bodyPr wrap="square" rtlCol="0">
            <a:spAutoFit/>
          </a:bodyPr>
          <a:lstStyle/>
          <a:p>
            <a:pPr algn="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rPr>
              <a:t>添加标题 </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268987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41" presetClass="entr" presetSubtype="0" fill="hold" grpId="0" nodeType="afterEffect">
                                  <p:stCondLst>
                                    <p:cond delay="0"/>
                                  </p:stCondLst>
                                  <p:iterate type="wd">
                                    <p:tmPct val="10000"/>
                                  </p:iterate>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4"/>
                                        </p:tgtEl>
                                        <p:attrNameLst>
                                          <p:attrName>ppt_y</p:attrName>
                                        </p:attrNameLst>
                                      </p:cBhvr>
                                      <p:tavLst>
                                        <p:tav tm="0">
                                          <p:val>
                                            <p:strVal val="#ppt_y"/>
                                          </p:val>
                                        </p:tav>
                                        <p:tav tm="100000">
                                          <p:val>
                                            <p:strVal val="#ppt_y"/>
                                          </p:val>
                                        </p:tav>
                                      </p:tavLst>
                                    </p:anim>
                                    <p:anim calcmode="lin" valueType="num">
                                      <p:cBhvr>
                                        <p:cTn id="16"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4"/>
                                        </p:tgtEl>
                                      </p:cBhvr>
                                    </p:animEffect>
                                  </p:childTnLst>
                                </p:cTn>
                              </p:par>
                            </p:childTnLst>
                          </p:cTn>
                        </p:par>
                        <p:par>
                          <p:cTn id="19" fill="hold">
                            <p:stCondLst>
                              <p:cond delay="1550"/>
                            </p:stCondLst>
                            <p:childTnLst>
                              <p:par>
                                <p:cTn id="20" presetID="41" presetClass="entr" presetSubtype="0" fill="hold" grpId="0" nodeType="afterEffect">
                                  <p:stCondLst>
                                    <p:cond delay="0"/>
                                  </p:stCondLst>
                                  <p:iterate type="wd">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3200"/>
                            </p:stCondLst>
                            <p:childTnLst>
                              <p:par>
                                <p:cTn id="28" presetID="41" presetClass="entr" presetSubtype="0" fill="hold" grpId="0" nodeType="afterEffect">
                                  <p:stCondLst>
                                    <p:cond delay="0"/>
                                  </p:stCondLst>
                                  <p:iterate type="wd">
                                    <p:tmPct val="10000"/>
                                  </p:iterate>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7"/>
                                        </p:tgtEl>
                                        <p:attrNameLst>
                                          <p:attrName>ppt_y</p:attrName>
                                        </p:attrNameLst>
                                      </p:cBhvr>
                                      <p:tavLst>
                                        <p:tav tm="0">
                                          <p:val>
                                            <p:strVal val="#ppt_y"/>
                                          </p:val>
                                        </p:tav>
                                        <p:tav tm="100000">
                                          <p:val>
                                            <p:strVal val="#ppt_y"/>
                                          </p:val>
                                        </p:tav>
                                      </p:tavLst>
                                    </p:anim>
                                    <p:anim calcmode="lin" valueType="num">
                                      <p:cBhvr>
                                        <p:cTn id="32"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7"/>
                                        </p:tgtEl>
                                      </p:cBhvr>
                                    </p:animEffect>
                                  </p:childTnLst>
                                </p:cTn>
                              </p:par>
                            </p:childTnLst>
                          </p:cTn>
                        </p:par>
                        <p:par>
                          <p:cTn id="35" fill="hold">
                            <p:stCondLst>
                              <p:cond delay="3750"/>
                            </p:stCondLst>
                            <p:childTnLst>
                              <p:par>
                                <p:cTn id="36" presetID="41" presetClass="entr" presetSubtype="0" fill="hold" grpId="0" nodeType="afterEffect">
                                  <p:stCondLst>
                                    <p:cond delay="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6"/>
                                        </p:tgtEl>
                                        <p:attrNameLst>
                                          <p:attrName>ppt_y</p:attrName>
                                        </p:attrNameLst>
                                      </p:cBhvr>
                                      <p:tavLst>
                                        <p:tav tm="0">
                                          <p:val>
                                            <p:strVal val="#ppt_y"/>
                                          </p:val>
                                        </p:tav>
                                        <p:tav tm="100000">
                                          <p:val>
                                            <p:strVal val="#ppt_y"/>
                                          </p:val>
                                        </p:tav>
                                      </p:tavLst>
                                    </p:anim>
                                    <p:anim calcmode="lin" valueType="num">
                                      <p:cBhvr>
                                        <p:cTn id="40"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6"/>
                                        </p:tgtEl>
                                      </p:cBhvr>
                                    </p:animEffect>
                                  </p:childTnLst>
                                </p:cTn>
                              </p:par>
                            </p:childTnLst>
                          </p:cTn>
                        </p:par>
                        <p:par>
                          <p:cTn id="43" fill="hold">
                            <p:stCondLst>
                              <p:cond delay="5400"/>
                            </p:stCondLst>
                            <p:childTnLst>
                              <p:par>
                                <p:cTn id="44" presetID="41" presetClass="entr" presetSubtype="0" fill="hold" grpId="0" nodeType="afterEffect">
                                  <p:stCondLst>
                                    <p:cond delay="0"/>
                                  </p:stCondLst>
                                  <p:iterate type="wd">
                                    <p:tmPct val="10000"/>
                                  </p:iterate>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19"/>
                                        </p:tgtEl>
                                        <p:attrNameLst>
                                          <p:attrName>ppt_y</p:attrName>
                                        </p:attrNameLst>
                                      </p:cBhvr>
                                      <p:tavLst>
                                        <p:tav tm="0">
                                          <p:val>
                                            <p:strVal val="#ppt_y"/>
                                          </p:val>
                                        </p:tav>
                                        <p:tav tm="100000">
                                          <p:val>
                                            <p:strVal val="#ppt_y"/>
                                          </p:val>
                                        </p:tav>
                                      </p:tavLst>
                                    </p:anim>
                                    <p:anim calcmode="lin" valueType="num">
                                      <p:cBhvr>
                                        <p:cTn id="48"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19"/>
                                        </p:tgtEl>
                                      </p:cBhvr>
                                    </p:animEffect>
                                  </p:childTnLst>
                                </p:cTn>
                              </p:par>
                            </p:childTnLst>
                          </p:cTn>
                        </p:par>
                        <p:par>
                          <p:cTn id="51" fill="hold">
                            <p:stCondLst>
                              <p:cond delay="5950"/>
                            </p:stCondLst>
                            <p:childTnLst>
                              <p:par>
                                <p:cTn id="52" presetID="41" presetClass="entr" presetSubtype="0" fill="hold" grpId="0" nodeType="afterEffect">
                                  <p:stCondLst>
                                    <p:cond delay="0"/>
                                  </p:stCondLst>
                                  <p:iterate type="wd">
                                    <p:tmPct val="10000"/>
                                  </p:iterate>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18"/>
                                        </p:tgtEl>
                                        <p:attrNameLst>
                                          <p:attrName>ppt_y</p:attrName>
                                        </p:attrNameLst>
                                      </p:cBhvr>
                                      <p:tavLst>
                                        <p:tav tm="0">
                                          <p:val>
                                            <p:strVal val="#ppt_y"/>
                                          </p:val>
                                        </p:tav>
                                        <p:tav tm="100000">
                                          <p:val>
                                            <p:strVal val="#ppt_y"/>
                                          </p:val>
                                        </p:tav>
                                      </p:tavLst>
                                    </p:anim>
                                    <p:anim calcmode="lin" valueType="num">
                                      <p:cBhvr>
                                        <p:cTn id="5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18"/>
                                        </p:tgtEl>
                                      </p:cBhvr>
                                    </p:animEffect>
                                  </p:childTnLst>
                                </p:cTn>
                              </p:par>
                            </p:childTnLst>
                          </p:cTn>
                        </p:par>
                        <p:par>
                          <p:cTn id="59" fill="hold">
                            <p:stCondLst>
                              <p:cond delay="7600"/>
                            </p:stCondLst>
                            <p:childTnLst>
                              <p:par>
                                <p:cTn id="60" presetID="41" presetClass="entr" presetSubtype="0" fill="hold" grpId="0" nodeType="afterEffect">
                                  <p:stCondLst>
                                    <p:cond delay="0"/>
                                  </p:stCondLst>
                                  <p:iterate type="wd">
                                    <p:tmPct val="10000"/>
                                  </p:iterate>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21"/>
                                        </p:tgtEl>
                                        <p:attrNameLst>
                                          <p:attrName>ppt_y</p:attrName>
                                        </p:attrNameLst>
                                      </p:cBhvr>
                                      <p:tavLst>
                                        <p:tav tm="0">
                                          <p:val>
                                            <p:strVal val="#ppt_y"/>
                                          </p:val>
                                        </p:tav>
                                        <p:tav tm="100000">
                                          <p:val>
                                            <p:strVal val="#ppt_y"/>
                                          </p:val>
                                        </p:tav>
                                      </p:tavLst>
                                    </p:anim>
                                    <p:anim calcmode="lin" valueType="num">
                                      <p:cBhvr>
                                        <p:cTn id="6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21"/>
                                        </p:tgtEl>
                                      </p:cBhvr>
                                    </p:animEffect>
                                  </p:childTnLst>
                                </p:cTn>
                              </p:par>
                            </p:childTnLst>
                          </p:cTn>
                        </p:par>
                        <p:par>
                          <p:cTn id="67" fill="hold">
                            <p:stCondLst>
                              <p:cond delay="8150"/>
                            </p:stCondLst>
                            <p:childTnLst>
                              <p:par>
                                <p:cTn id="68" presetID="41" presetClass="entr" presetSubtype="0" fill="hold" grpId="0" nodeType="afterEffect">
                                  <p:stCondLst>
                                    <p:cond delay="0"/>
                                  </p:stCondLst>
                                  <p:iterate type="wd">
                                    <p:tmPct val="10000"/>
                                  </p:iterate>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20"/>
                                        </p:tgtEl>
                                        <p:attrNameLst>
                                          <p:attrName>ppt_y</p:attrName>
                                        </p:attrNameLst>
                                      </p:cBhvr>
                                      <p:tavLst>
                                        <p:tav tm="0">
                                          <p:val>
                                            <p:strVal val="#ppt_y"/>
                                          </p:val>
                                        </p:tav>
                                        <p:tav tm="100000">
                                          <p:val>
                                            <p:strVal val="#ppt_y"/>
                                          </p:val>
                                        </p:tav>
                                      </p:tavLst>
                                    </p:anim>
                                    <p:anim calcmode="lin" valueType="num">
                                      <p:cBhvr>
                                        <p:cTn id="7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20"/>
                                        </p:tgtEl>
                                      </p:cBhvr>
                                    </p:animEffect>
                                  </p:childTnLst>
                                </p:cTn>
                              </p:par>
                            </p:childTnLst>
                          </p:cTn>
                        </p:par>
                        <p:par>
                          <p:cTn id="75" fill="hold">
                            <p:stCondLst>
                              <p:cond delay="9800"/>
                            </p:stCondLst>
                            <p:childTnLst>
                              <p:par>
                                <p:cTn id="76" presetID="41" presetClass="entr" presetSubtype="0" fill="hold" grpId="0" nodeType="afterEffect">
                                  <p:stCondLst>
                                    <p:cond delay="0"/>
                                  </p:stCondLst>
                                  <p:iterate type="wd">
                                    <p:tmPct val="10000"/>
                                  </p:iterate>
                                  <p:childTnLst>
                                    <p:set>
                                      <p:cBhvr>
                                        <p:cTn id="77" dur="1" fill="hold">
                                          <p:stCondLst>
                                            <p:cond delay="0"/>
                                          </p:stCondLst>
                                        </p:cTn>
                                        <p:tgtEl>
                                          <p:spTgt spid="15"/>
                                        </p:tgtEl>
                                        <p:attrNameLst>
                                          <p:attrName>style.visibility</p:attrName>
                                        </p:attrNameLst>
                                      </p:cBhvr>
                                      <p:to>
                                        <p:strVal val="visible"/>
                                      </p:to>
                                    </p:set>
                                    <p:anim calcmode="lin" valueType="num">
                                      <p:cBhvr>
                                        <p:cTn id="78"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15"/>
                                        </p:tgtEl>
                                        <p:attrNameLst>
                                          <p:attrName>ppt_y</p:attrName>
                                        </p:attrNameLst>
                                      </p:cBhvr>
                                      <p:tavLst>
                                        <p:tav tm="0">
                                          <p:val>
                                            <p:strVal val="#ppt_y"/>
                                          </p:val>
                                        </p:tav>
                                        <p:tav tm="100000">
                                          <p:val>
                                            <p:strVal val="#ppt_y"/>
                                          </p:val>
                                        </p:tav>
                                      </p:tavLst>
                                    </p:anim>
                                    <p:anim calcmode="lin" valueType="num">
                                      <p:cBhvr>
                                        <p:cTn id="80"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BEAF1C-2CBC-4537-8C43-D70E31952564}"/>
              </a:ext>
            </a:extLst>
          </p:cNvPr>
          <p:cNvSpPr txBox="1"/>
          <p:nvPr/>
        </p:nvSpPr>
        <p:spPr>
          <a:xfrm>
            <a:off x="1142706" y="670502"/>
            <a:ext cx="4462640"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四、论文总结与感谢</a:t>
            </a:r>
          </a:p>
        </p:txBody>
      </p:sp>
      <p:grpSp>
        <p:nvGrpSpPr>
          <p:cNvPr id="3" name="组合 2">
            <a:extLst>
              <a:ext uri="{FF2B5EF4-FFF2-40B4-BE49-F238E27FC236}">
                <a16:creationId xmlns:a16="http://schemas.microsoft.com/office/drawing/2014/main" id="{334D37F5-31C6-441C-AFE3-C7E075FDFBF1}"/>
              </a:ext>
            </a:extLst>
          </p:cNvPr>
          <p:cNvGrpSpPr/>
          <p:nvPr/>
        </p:nvGrpSpPr>
        <p:grpSpPr>
          <a:xfrm>
            <a:off x="4113116" y="2722829"/>
            <a:ext cx="4202014" cy="4135171"/>
            <a:chOff x="646691" y="2628229"/>
            <a:chExt cx="2672598" cy="2631032"/>
          </a:xfrm>
        </p:grpSpPr>
        <p:grpSp>
          <p:nvGrpSpPr>
            <p:cNvPr id="4" name="组合 3">
              <a:extLst>
                <a:ext uri="{FF2B5EF4-FFF2-40B4-BE49-F238E27FC236}">
                  <a16:creationId xmlns:a16="http://schemas.microsoft.com/office/drawing/2014/main" id="{849CD5F1-8271-403D-85E6-8B176155424B}"/>
                </a:ext>
              </a:extLst>
            </p:cNvPr>
            <p:cNvGrpSpPr/>
            <p:nvPr/>
          </p:nvGrpSpPr>
          <p:grpSpPr>
            <a:xfrm>
              <a:off x="1066991" y="3331434"/>
              <a:ext cx="1712544" cy="1927827"/>
              <a:chOff x="3442680" y="2338959"/>
              <a:chExt cx="3567427" cy="4015885"/>
            </a:xfrm>
            <a:solidFill>
              <a:schemeClr val="bg1">
                <a:lumMod val="65000"/>
              </a:schemeClr>
            </a:solidFill>
            <a:effectLst/>
          </p:grpSpPr>
          <p:sp>
            <p:nvSpPr>
              <p:cNvPr id="10" name="矩形 9">
                <a:extLst>
                  <a:ext uri="{FF2B5EF4-FFF2-40B4-BE49-F238E27FC236}">
                    <a16:creationId xmlns:a16="http://schemas.microsoft.com/office/drawing/2014/main" id="{F9C7220F-6893-44F5-9BF9-A0FB5E58F27B}"/>
                  </a:ext>
                </a:extLst>
              </p:cNvPr>
              <p:cNvSpPr/>
              <p:nvPr/>
            </p:nvSpPr>
            <p:spPr>
              <a:xfrm>
                <a:off x="5138533" y="2338959"/>
                <a:ext cx="246743" cy="4015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思源黑体 CN Medium" panose="020B0600000000000000" pitchFamily="34" charset="-122"/>
                  <a:ea typeface="思源黑体 CN Medium" panose="020B0600000000000000" pitchFamily="34" charset="-122"/>
                </a:endParaRPr>
              </a:p>
            </p:txBody>
          </p:sp>
          <p:sp>
            <p:nvSpPr>
              <p:cNvPr id="11" name="矩形 10">
                <a:extLst>
                  <a:ext uri="{FF2B5EF4-FFF2-40B4-BE49-F238E27FC236}">
                    <a16:creationId xmlns:a16="http://schemas.microsoft.com/office/drawing/2014/main" id="{9EBAF708-EE04-4E31-B70E-5D6B5D8200EF}"/>
                  </a:ext>
                </a:extLst>
              </p:cNvPr>
              <p:cNvSpPr/>
              <p:nvPr/>
            </p:nvSpPr>
            <p:spPr>
              <a:xfrm rot="3540000">
                <a:off x="5934433" y="3106991"/>
                <a:ext cx="246743"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思源黑体 CN Medium" panose="020B0600000000000000" pitchFamily="34" charset="-122"/>
                  <a:ea typeface="思源黑体 CN Medium" panose="020B0600000000000000" pitchFamily="34" charset="-122"/>
                </a:endParaRPr>
              </a:p>
            </p:txBody>
          </p:sp>
          <p:sp>
            <p:nvSpPr>
              <p:cNvPr id="12" name="矩形 11">
                <a:extLst>
                  <a:ext uri="{FF2B5EF4-FFF2-40B4-BE49-F238E27FC236}">
                    <a16:creationId xmlns:a16="http://schemas.microsoft.com/office/drawing/2014/main" id="{51F5DD1D-C915-4D0A-9343-F5FD224E95A0}"/>
                  </a:ext>
                </a:extLst>
              </p:cNvPr>
              <p:cNvSpPr/>
              <p:nvPr/>
            </p:nvSpPr>
            <p:spPr>
              <a:xfrm rot="3000000">
                <a:off x="5675244" y="4619284"/>
                <a:ext cx="246743" cy="1445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思源黑体 CN Medium" panose="020B0600000000000000" pitchFamily="34" charset="-122"/>
                  <a:ea typeface="思源黑体 CN Medium" panose="020B0600000000000000" pitchFamily="34" charset="-122"/>
                </a:endParaRPr>
              </a:p>
            </p:txBody>
          </p:sp>
          <p:sp>
            <p:nvSpPr>
              <p:cNvPr id="13" name="矩形 12">
                <a:extLst>
                  <a:ext uri="{FF2B5EF4-FFF2-40B4-BE49-F238E27FC236}">
                    <a16:creationId xmlns:a16="http://schemas.microsoft.com/office/drawing/2014/main" id="{F3A66405-ACB3-4E03-A682-9A338652D46A}"/>
                  </a:ext>
                </a:extLst>
              </p:cNvPr>
              <p:cNvSpPr/>
              <p:nvPr/>
            </p:nvSpPr>
            <p:spPr>
              <a:xfrm rot="18060000" flipH="1">
                <a:off x="4447752" y="2660478"/>
                <a:ext cx="160051"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思源黑体 CN Medium" panose="020B0600000000000000" pitchFamily="34" charset="-122"/>
                  <a:ea typeface="思源黑体 CN Medium" panose="020B0600000000000000" pitchFamily="34" charset="-122"/>
                </a:endParaRPr>
              </a:p>
            </p:txBody>
          </p:sp>
          <p:sp>
            <p:nvSpPr>
              <p:cNvPr id="14" name="矩形 13">
                <a:extLst>
                  <a:ext uri="{FF2B5EF4-FFF2-40B4-BE49-F238E27FC236}">
                    <a16:creationId xmlns:a16="http://schemas.microsoft.com/office/drawing/2014/main" id="{E2EF2D00-2842-4ADC-BDB6-5DE1B72067CB}"/>
                  </a:ext>
                </a:extLst>
              </p:cNvPr>
              <p:cNvSpPr/>
              <p:nvPr/>
            </p:nvSpPr>
            <p:spPr>
              <a:xfrm rot="17340000" flipH="1">
                <a:off x="4336072" y="3870037"/>
                <a:ext cx="117819"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思源黑体 CN Medium" panose="020B0600000000000000" pitchFamily="34" charset="-122"/>
                  <a:ea typeface="思源黑体 CN Medium" panose="020B0600000000000000" pitchFamily="34" charset="-122"/>
                </a:endParaRPr>
              </a:p>
            </p:txBody>
          </p:sp>
        </p:grpSp>
        <p:sp>
          <p:nvSpPr>
            <p:cNvPr id="5" name="椭圆 4">
              <a:extLst>
                <a:ext uri="{FF2B5EF4-FFF2-40B4-BE49-F238E27FC236}">
                  <a16:creationId xmlns:a16="http://schemas.microsoft.com/office/drawing/2014/main" id="{2DA35528-2F02-4C0F-8FE7-C52F94D75F90}"/>
                </a:ext>
              </a:extLst>
            </p:cNvPr>
            <p:cNvSpPr/>
            <p:nvPr/>
          </p:nvSpPr>
          <p:spPr>
            <a:xfrm>
              <a:off x="1413019" y="2628229"/>
              <a:ext cx="1079165" cy="1079165"/>
            </a:xfrm>
            <a:prstGeom prst="ellipse">
              <a:avLst/>
            </a:prstGeom>
            <a:solidFill>
              <a:srgbClr val="9BA4F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3200">
                <a:solidFill>
                  <a:srgbClr val="404040"/>
                </a:solidFill>
                <a:latin typeface="思源黑体 CN Medium" panose="020B0600000000000000" pitchFamily="34" charset="-122"/>
                <a:ea typeface="思源黑体 CN Medium" panose="020B0600000000000000" pitchFamily="34" charset="-122"/>
              </a:endParaRPr>
            </a:p>
          </p:txBody>
        </p:sp>
        <p:sp>
          <p:nvSpPr>
            <p:cNvPr id="6" name="椭圆 5">
              <a:extLst>
                <a:ext uri="{FF2B5EF4-FFF2-40B4-BE49-F238E27FC236}">
                  <a16:creationId xmlns:a16="http://schemas.microsoft.com/office/drawing/2014/main" id="{1221AD39-A7D7-41BB-AF27-3CB74D90C4F7}"/>
                </a:ext>
              </a:extLst>
            </p:cNvPr>
            <p:cNvSpPr/>
            <p:nvPr/>
          </p:nvSpPr>
          <p:spPr>
            <a:xfrm>
              <a:off x="646691" y="4058872"/>
              <a:ext cx="832935" cy="832935"/>
            </a:xfrm>
            <a:prstGeom prst="ellipse">
              <a:avLst/>
            </a:prstGeom>
            <a:solidFill>
              <a:srgbClr val="9BA4F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3200">
                <a:solidFill>
                  <a:srgbClr val="404040"/>
                </a:solidFill>
                <a:latin typeface="思源黑体 CN Medium" panose="020B0600000000000000" pitchFamily="34" charset="-122"/>
                <a:ea typeface="思源黑体 CN Medium" panose="020B0600000000000000" pitchFamily="34" charset="-122"/>
              </a:endParaRPr>
            </a:p>
          </p:txBody>
        </p:sp>
        <p:sp>
          <p:nvSpPr>
            <p:cNvPr id="7" name="椭圆 6">
              <a:extLst>
                <a:ext uri="{FF2B5EF4-FFF2-40B4-BE49-F238E27FC236}">
                  <a16:creationId xmlns:a16="http://schemas.microsoft.com/office/drawing/2014/main" id="{D57DDCBB-F8A3-42C6-8973-68B3A7FF5666}"/>
                </a:ext>
              </a:extLst>
            </p:cNvPr>
            <p:cNvSpPr/>
            <p:nvPr/>
          </p:nvSpPr>
          <p:spPr>
            <a:xfrm>
              <a:off x="2239703" y="4343238"/>
              <a:ext cx="587239" cy="587239"/>
            </a:xfrm>
            <a:prstGeom prst="ellipse">
              <a:avLst/>
            </a:prstGeom>
            <a:solidFill>
              <a:srgbClr val="9BA4F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3200">
                <a:solidFill>
                  <a:srgbClr val="404040"/>
                </a:solidFill>
                <a:latin typeface="思源黑体 CN Medium" panose="020B0600000000000000" pitchFamily="34" charset="-122"/>
                <a:ea typeface="思源黑体 CN Medium" panose="020B0600000000000000" pitchFamily="34" charset="-122"/>
              </a:endParaRPr>
            </a:p>
          </p:txBody>
        </p:sp>
        <p:sp>
          <p:nvSpPr>
            <p:cNvPr id="8" name="椭圆 7">
              <a:extLst>
                <a:ext uri="{FF2B5EF4-FFF2-40B4-BE49-F238E27FC236}">
                  <a16:creationId xmlns:a16="http://schemas.microsoft.com/office/drawing/2014/main" id="{534205EA-9927-4251-A46A-6F13814D0CFE}"/>
                </a:ext>
              </a:extLst>
            </p:cNvPr>
            <p:cNvSpPr/>
            <p:nvPr/>
          </p:nvSpPr>
          <p:spPr>
            <a:xfrm>
              <a:off x="717904" y="3257202"/>
              <a:ext cx="733068" cy="733068"/>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3200">
                <a:solidFill>
                  <a:srgbClr val="404040"/>
                </a:solidFill>
                <a:latin typeface="思源黑体 CN Medium" panose="020B0600000000000000" pitchFamily="34" charset="-122"/>
                <a:ea typeface="思源黑体 CN Medium" panose="020B0600000000000000" pitchFamily="34" charset="-122"/>
              </a:endParaRPr>
            </a:p>
          </p:txBody>
        </p:sp>
        <p:sp>
          <p:nvSpPr>
            <p:cNvPr id="9" name="椭圆 8">
              <a:extLst>
                <a:ext uri="{FF2B5EF4-FFF2-40B4-BE49-F238E27FC236}">
                  <a16:creationId xmlns:a16="http://schemas.microsoft.com/office/drawing/2014/main" id="{F8F7982B-9066-40E1-956D-6770B2733F2E}"/>
                </a:ext>
              </a:extLst>
            </p:cNvPr>
            <p:cNvSpPr/>
            <p:nvPr/>
          </p:nvSpPr>
          <p:spPr>
            <a:xfrm>
              <a:off x="2386211" y="3379248"/>
              <a:ext cx="933078" cy="933080"/>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3200">
                <a:solidFill>
                  <a:srgbClr val="404040"/>
                </a:solidFill>
                <a:latin typeface="思源黑体 CN Medium" panose="020B0600000000000000" pitchFamily="34" charset="-122"/>
                <a:ea typeface="思源黑体 CN Medium" panose="020B0600000000000000" pitchFamily="34" charset="-122"/>
              </a:endParaRPr>
            </a:p>
          </p:txBody>
        </p:sp>
      </p:grpSp>
      <p:sp>
        <p:nvSpPr>
          <p:cNvPr id="15" name="MH_Other_9">
            <a:extLst>
              <a:ext uri="{FF2B5EF4-FFF2-40B4-BE49-F238E27FC236}">
                <a16:creationId xmlns:a16="http://schemas.microsoft.com/office/drawing/2014/main" id="{F8ADA035-E2FB-49C5-B684-E4D31AF04A5C}"/>
              </a:ext>
            </a:extLst>
          </p:cNvPr>
          <p:cNvSpPr>
            <a:spLocks/>
          </p:cNvSpPr>
          <p:nvPr>
            <p:custDataLst>
              <p:tags r:id="rId1"/>
            </p:custDataLst>
          </p:nvPr>
        </p:nvSpPr>
        <p:spPr bwMode="auto">
          <a:xfrm>
            <a:off x="4529724" y="5253084"/>
            <a:ext cx="431072" cy="349361"/>
          </a:xfrm>
          <a:custGeom>
            <a:avLst/>
            <a:gdLst>
              <a:gd name="T0" fmla="*/ 1134092 w 2300288"/>
              <a:gd name="T1" fmla="*/ 968860 h 1936750"/>
              <a:gd name="T2" fmla="*/ 1214775 w 2300288"/>
              <a:gd name="T3" fmla="*/ 1049028 h 1936750"/>
              <a:gd name="T4" fmla="*/ 1216884 w 2300288"/>
              <a:gd name="T5" fmla="*/ 1064537 h 1936750"/>
              <a:gd name="T6" fmla="*/ 1151230 w 2300288"/>
              <a:gd name="T7" fmla="*/ 1136031 h 1936750"/>
              <a:gd name="T8" fmla="*/ 1182871 w 2300288"/>
              <a:gd name="T9" fmla="*/ 1247216 h 1936750"/>
              <a:gd name="T10" fmla="*/ 1204228 w 2300288"/>
              <a:gd name="T11" fmla="*/ 1413599 h 1936750"/>
              <a:gd name="T12" fmla="*/ 1046025 w 2300288"/>
              <a:gd name="T13" fmla="*/ 1361555 h 1936750"/>
              <a:gd name="T14" fmla="*/ 1071074 w 2300288"/>
              <a:gd name="T15" fmla="*/ 1209103 h 1936750"/>
              <a:gd name="T16" fmla="*/ 1033632 w 2300288"/>
              <a:gd name="T17" fmla="*/ 1075313 h 1936750"/>
              <a:gd name="T18" fmla="*/ 1028095 w 2300288"/>
              <a:gd name="T19" fmla="*/ 1060068 h 1936750"/>
              <a:gd name="T20" fmla="*/ 1033632 w 2300288"/>
              <a:gd name="T21" fmla="*/ 1045086 h 1936750"/>
              <a:gd name="T22" fmla="*/ 1116162 w 2300288"/>
              <a:gd name="T23" fmla="*/ 967020 h 1936750"/>
              <a:gd name="T24" fmla="*/ 1415999 w 2300288"/>
              <a:gd name="T25" fmla="*/ 862909 h 1936750"/>
              <a:gd name="T26" fmla="*/ 1591713 w 2300288"/>
              <a:gd name="T27" fmla="*/ 924102 h 1936750"/>
              <a:gd name="T28" fmla="*/ 1763745 w 2300288"/>
              <a:gd name="T29" fmla="*/ 983456 h 1936750"/>
              <a:gd name="T30" fmla="*/ 1808726 w 2300288"/>
              <a:gd name="T31" fmla="*/ 1009194 h 1936750"/>
              <a:gd name="T32" fmla="*/ 1836345 w 2300288"/>
              <a:gd name="T33" fmla="*/ 1041235 h 1936750"/>
              <a:gd name="T34" fmla="*/ 1870541 w 2300288"/>
              <a:gd name="T35" fmla="*/ 1114771 h 1936750"/>
              <a:gd name="T36" fmla="*/ 1893952 w 2300288"/>
              <a:gd name="T37" fmla="*/ 1212469 h 1936750"/>
              <a:gd name="T38" fmla="*/ 1905000 w 2300288"/>
              <a:gd name="T39" fmla="*/ 1335643 h 1936750"/>
              <a:gd name="T40" fmla="*/ 1899740 w 2300288"/>
              <a:gd name="T41" fmla="*/ 1362957 h 1936750"/>
              <a:gd name="T42" fmla="*/ 1874487 w 2300288"/>
              <a:gd name="T43" fmla="*/ 1383704 h 1936750"/>
              <a:gd name="T44" fmla="*/ 1781895 w 2300288"/>
              <a:gd name="T45" fmla="*/ 1418897 h 1936750"/>
              <a:gd name="T46" fmla="*/ 1625909 w 2300288"/>
              <a:gd name="T47" fmla="*/ 1447524 h 1936750"/>
              <a:gd name="T48" fmla="*/ 1404950 w 2300288"/>
              <a:gd name="T49" fmla="*/ 1464857 h 1936750"/>
              <a:gd name="T50" fmla="*/ 948915 w 2300288"/>
              <a:gd name="T51" fmla="*/ 1532887 h 1936750"/>
              <a:gd name="T52" fmla="*/ 96732 w 2300288"/>
              <a:gd name="T53" fmla="*/ 835367 h 1936750"/>
              <a:gd name="T54" fmla="*/ 1152637 w 2300288"/>
              <a:gd name="T55" fmla="*/ 1576 h 1936750"/>
              <a:gd name="T56" fmla="*/ 1203190 w 2300288"/>
              <a:gd name="T57" fmla="*/ 12613 h 1936750"/>
              <a:gd name="T58" fmla="*/ 1249793 w 2300288"/>
              <a:gd name="T59" fmla="*/ 32847 h 1936750"/>
              <a:gd name="T60" fmla="*/ 1292446 w 2300288"/>
              <a:gd name="T61" fmla="*/ 62015 h 1936750"/>
              <a:gd name="T62" fmla="*/ 1357480 w 2300288"/>
              <a:gd name="T63" fmla="*/ 134804 h 1936750"/>
              <a:gd name="T64" fmla="*/ 1402767 w 2300288"/>
              <a:gd name="T65" fmla="*/ 235972 h 1936750"/>
              <a:gd name="T66" fmla="*/ 1414352 w 2300288"/>
              <a:gd name="T67" fmla="*/ 301403 h 1936750"/>
              <a:gd name="T68" fmla="*/ 1414615 w 2300288"/>
              <a:gd name="T69" fmla="*/ 367360 h 1936750"/>
              <a:gd name="T70" fmla="*/ 1402767 w 2300288"/>
              <a:gd name="T71" fmla="*/ 444090 h 1936750"/>
              <a:gd name="T72" fmla="*/ 1379596 w 2300288"/>
              <a:gd name="T73" fmla="*/ 521346 h 1936750"/>
              <a:gd name="T74" fmla="*/ 1346158 w 2300288"/>
              <a:gd name="T75" fmla="*/ 595186 h 1936750"/>
              <a:gd name="T76" fmla="*/ 1304295 w 2300288"/>
              <a:gd name="T77" fmla="*/ 661143 h 1936750"/>
              <a:gd name="T78" fmla="*/ 1223990 w 2300288"/>
              <a:gd name="T79" fmla="*/ 866108 h 1936750"/>
              <a:gd name="T80" fmla="*/ 1146318 w 2300288"/>
              <a:gd name="T81" fmla="*/ 934430 h 1936750"/>
              <a:gd name="T82" fmla="*/ 1120778 w 2300288"/>
              <a:gd name="T83" fmla="*/ 944678 h 1936750"/>
              <a:gd name="T84" fmla="*/ 1086550 w 2300288"/>
              <a:gd name="T85" fmla="*/ 925758 h 1936750"/>
              <a:gd name="T86" fmla="*/ 993607 w 2300288"/>
              <a:gd name="T87" fmla="*/ 837202 h 1936750"/>
              <a:gd name="T88" fmla="*/ 928310 w 2300288"/>
              <a:gd name="T89" fmla="*/ 643274 h 1936750"/>
              <a:gd name="T90" fmla="*/ 888553 w 2300288"/>
              <a:gd name="T91" fmla="*/ 574427 h 1936750"/>
              <a:gd name="T92" fmla="*/ 858011 w 2300288"/>
              <a:gd name="T93" fmla="*/ 499273 h 1936750"/>
              <a:gd name="T94" fmla="*/ 837737 w 2300288"/>
              <a:gd name="T95" fmla="*/ 421754 h 1936750"/>
              <a:gd name="T96" fmla="*/ 829575 w 2300288"/>
              <a:gd name="T97" fmla="*/ 346075 h 1936750"/>
              <a:gd name="T98" fmla="*/ 832734 w 2300288"/>
              <a:gd name="T99" fmla="*/ 284848 h 1936750"/>
              <a:gd name="T100" fmla="*/ 852482 w 2300288"/>
              <a:gd name="T101" fmla="*/ 204965 h 1936750"/>
              <a:gd name="T102" fmla="*/ 905667 w 2300288"/>
              <a:gd name="T103" fmla="*/ 109840 h 1936750"/>
              <a:gd name="T104" fmla="*/ 964645 w 2300288"/>
              <a:gd name="T105" fmla="*/ 52818 h 1936750"/>
              <a:gd name="T106" fmla="*/ 1008615 w 2300288"/>
              <a:gd name="T107" fmla="*/ 26277 h 1936750"/>
              <a:gd name="T108" fmla="*/ 1056535 w 2300288"/>
              <a:gd name="T109" fmla="*/ 8671 h 1936750"/>
              <a:gd name="T110" fmla="*/ 1107614 w 2300288"/>
              <a:gd name="T111" fmla="*/ 262 h 1936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00288" h="1936750">
                <a:moveTo>
                  <a:pt x="1352860" y="1166813"/>
                </a:moveTo>
                <a:lnTo>
                  <a:pt x="1355725" y="1166813"/>
                </a:lnTo>
                <a:lnTo>
                  <a:pt x="1358272" y="1166813"/>
                </a:lnTo>
                <a:lnTo>
                  <a:pt x="1361456" y="1167131"/>
                </a:lnTo>
                <a:lnTo>
                  <a:pt x="1364003" y="1168083"/>
                </a:lnTo>
                <a:lnTo>
                  <a:pt x="1366869" y="1168718"/>
                </a:lnTo>
                <a:lnTo>
                  <a:pt x="1369416" y="1170306"/>
                </a:lnTo>
                <a:lnTo>
                  <a:pt x="1371644" y="1171258"/>
                </a:lnTo>
                <a:lnTo>
                  <a:pt x="1374192" y="1173163"/>
                </a:lnTo>
                <a:lnTo>
                  <a:pt x="1376420" y="1175386"/>
                </a:lnTo>
                <a:lnTo>
                  <a:pt x="1461429" y="1260158"/>
                </a:lnTo>
                <a:lnTo>
                  <a:pt x="1463339" y="1262381"/>
                </a:lnTo>
                <a:lnTo>
                  <a:pt x="1465249" y="1264603"/>
                </a:lnTo>
                <a:lnTo>
                  <a:pt x="1466841" y="1267143"/>
                </a:lnTo>
                <a:lnTo>
                  <a:pt x="1467797" y="1269683"/>
                </a:lnTo>
                <a:lnTo>
                  <a:pt x="1469070" y="1272223"/>
                </a:lnTo>
                <a:lnTo>
                  <a:pt x="1469388" y="1275081"/>
                </a:lnTo>
                <a:lnTo>
                  <a:pt x="1469707" y="1277938"/>
                </a:lnTo>
                <a:lnTo>
                  <a:pt x="1470025" y="1280478"/>
                </a:lnTo>
                <a:lnTo>
                  <a:pt x="1469707" y="1283336"/>
                </a:lnTo>
                <a:lnTo>
                  <a:pt x="1469388" y="1285876"/>
                </a:lnTo>
                <a:lnTo>
                  <a:pt x="1469070" y="1289051"/>
                </a:lnTo>
                <a:lnTo>
                  <a:pt x="1467797" y="1291591"/>
                </a:lnTo>
                <a:lnTo>
                  <a:pt x="1466841" y="1294131"/>
                </a:lnTo>
                <a:lnTo>
                  <a:pt x="1465249" y="1296671"/>
                </a:lnTo>
                <a:lnTo>
                  <a:pt x="1463339" y="1298893"/>
                </a:lnTo>
                <a:lnTo>
                  <a:pt x="1461429" y="1301116"/>
                </a:lnTo>
                <a:lnTo>
                  <a:pt x="1390111" y="1372236"/>
                </a:lnTo>
                <a:lnTo>
                  <a:pt x="1396160" y="1386206"/>
                </a:lnTo>
                <a:lnTo>
                  <a:pt x="1401573" y="1402081"/>
                </a:lnTo>
                <a:lnTo>
                  <a:pt x="1407304" y="1420178"/>
                </a:lnTo>
                <a:lnTo>
                  <a:pt x="1412716" y="1439228"/>
                </a:lnTo>
                <a:lnTo>
                  <a:pt x="1418447" y="1460501"/>
                </a:lnTo>
                <a:lnTo>
                  <a:pt x="1423541" y="1483043"/>
                </a:lnTo>
                <a:lnTo>
                  <a:pt x="1428317" y="1506538"/>
                </a:lnTo>
                <a:lnTo>
                  <a:pt x="1433093" y="1531938"/>
                </a:lnTo>
                <a:lnTo>
                  <a:pt x="1437550" y="1558608"/>
                </a:lnTo>
                <a:lnTo>
                  <a:pt x="1441689" y="1586231"/>
                </a:lnTo>
                <a:lnTo>
                  <a:pt x="1445191" y="1614806"/>
                </a:lnTo>
                <a:lnTo>
                  <a:pt x="1448693" y="1644651"/>
                </a:lnTo>
                <a:lnTo>
                  <a:pt x="1451559" y="1675448"/>
                </a:lnTo>
                <a:lnTo>
                  <a:pt x="1454106" y="1707516"/>
                </a:lnTo>
                <a:lnTo>
                  <a:pt x="1456016" y="1739901"/>
                </a:lnTo>
                <a:lnTo>
                  <a:pt x="1457608" y="1773238"/>
                </a:lnTo>
                <a:lnTo>
                  <a:pt x="1254161" y="1773238"/>
                </a:lnTo>
                <a:lnTo>
                  <a:pt x="1255753" y="1739901"/>
                </a:lnTo>
                <a:lnTo>
                  <a:pt x="1257344" y="1707516"/>
                </a:lnTo>
                <a:lnTo>
                  <a:pt x="1260210" y="1675448"/>
                </a:lnTo>
                <a:lnTo>
                  <a:pt x="1263075" y="1644651"/>
                </a:lnTo>
                <a:lnTo>
                  <a:pt x="1266259" y="1614806"/>
                </a:lnTo>
                <a:lnTo>
                  <a:pt x="1270080" y="1586231"/>
                </a:lnTo>
                <a:lnTo>
                  <a:pt x="1274219" y="1558608"/>
                </a:lnTo>
                <a:lnTo>
                  <a:pt x="1278676" y="1531938"/>
                </a:lnTo>
                <a:lnTo>
                  <a:pt x="1283452" y="1506538"/>
                </a:lnTo>
                <a:lnTo>
                  <a:pt x="1288228" y="1483043"/>
                </a:lnTo>
                <a:lnTo>
                  <a:pt x="1293322" y="1460501"/>
                </a:lnTo>
                <a:lnTo>
                  <a:pt x="1298734" y="1439228"/>
                </a:lnTo>
                <a:lnTo>
                  <a:pt x="1304465" y="1419861"/>
                </a:lnTo>
                <a:lnTo>
                  <a:pt x="1309878" y="1402081"/>
                </a:lnTo>
                <a:lnTo>
                  <a:pt x="1315609" y="1386206"/>
                </a:lnTo>
                <a:lnTo>
                  <a:pt x="1321340" y="1371918"/>
                </a:lnTo>
                <a:lnTo>
                  <a:pt x="1250022" y="1301116"/>
                </a:lnTo>
                <a:lnTo>
                  <a:pt x="1248111" y="1298893"/>
                </a:lnTo>
                <a:lnTo>
                  <a:pt x="1246519" y="1296671"/>
                </a:lnTo>
                <a:lnTo>
                  <a:pt x="1244927" y="1294131"/>
                </a:lnTo>
                <a:lnTo>
                  <a:pt x="1243654" y="1291591"/>
                </a:lnTo>
                <a:lnTo>
                  <a:pt x="1242699" y="1289051"/>
                </a:lnTo>
                <a:lnTo>
                  <a:pt x="1242380" y="1285876"/>
                </a:lnTo>
                <a:lnTo>
                  <a:pt x="1242062" y="1283336"/>
                </a:lnTo>
                <a:lnTo>
                  <a:pt x="1241425" y="1280478"/>
                </a:lnTo>
                <a:lnTo>
                  <a:pt x="1242062" y="1277938"/>
                </a:lnTo>
                <a:lnTo>
                  <a:pt x="1242380" y="1275081"/>
                </a:lnTo>
                <a:lnTo>
                  <a:pt x="1243017" y="1272223"/>
                </a:lnTo>
                <a:lnTo>
                  <a:pt x="1243654" y="1269683"/>
                </a:lnTo>
                <a:lnTo>
                  <a:pt x="1244927" y="1267143"/>
                </a:lnTo>
                <a:lnTo>
                  <a:pt x="1246519" y="1264603"/>
                </a:lnTo>
                <a:lnTo>
                  <a:pt x="1248111" y="1262381"/>
                </a:lnTo>
                <a:lnTo>
                  <a:pt x="1250340" y="1260158"/>
                </a:lnTo>
                <a:lnTo>
                  <a:pt x="1335030" y="1175386"/>
                </a:lnTo>
                <a:lnTo>
                  <a:pt x="1337259" y="1173163"/>
                </a:lnTo>
                <a:lnTo>
                  <a:pt x="1339806" y="1171258"/>
                </a:lnTo>
                <a:lnTo>
                  <a:pt x="1342035" y="1170306"/>
                </a:lnTo>
                <a:lnTo>
                  <a:pt x="1344582" y="1168718"/>
                </a:lnTo>
                <a:lnTo>
                  <a:pt x="1347766" y="1168083"/>
                </a:lnTo>
                <a:lnTo>
                  <a:pt x="1350313" y="1167131"/>
                </a:lnTo>
                <a:lnTo>
                  <a:pt x="1352860" y="1166813"/>
                </a:lnTo>
                <a:close/>
                <a:moveTo>
                  <a:pt x="1634223" y="1009650"/>
                </a:moveTo>
                <a:lnTo>
                  <a:pt x="1652963" y="1018533"/>
                </a:lnTo>
                <a:lnTo>
                  <a:pt x="1672339" y="1027098"/>
                </a:lnTo>
                <a:lnTo>
                  <a:pt x="1691079" y="1034712"/>
                </a:lnTo>
                <a:lnTo>
                  <a:pt x="1709819" y="1042326"/>
                </a:lnTo>
                <a:lnTo>
                  <a:pt x="1728241" y="1049939"/>
                </a:lnTo>
                <a:lnTo>
                  <a:pt x="1746663" y="1057236"/>
                </a:lnTo>
                <a:lnTo>
                  <a:pt x="1783191" y="1070560"/>
                </a:lnTo>
                <a:lnTo>
                  <a:pt x="1819083" y="1082932"/>
                </a:lnTo>
                <a:lnTo>
                  <a:pt x="1854022" y="1094670"/>
                </a:lnTo>
                <a:lnTo>
                  <a:pt x="1888325" y="1105773"/>
                </a:lnTo>
                <a:lnTo>
                  <a:pt x="1921994" y="1116242"/>
                </a:lnTo>
                <a:lnTo>
                  <a:pt x="1986155" y="1136545"/>
                </a:lnTo>
                <a:lnTo>
                  <a:pt x="2017282" y="1146379"/>
                </a:lnTo>
                <a:lnTo>
                  <a:pt x="2046821" y="1156213"/>
                </a:lnTo>
                <a:lnTo>
                  <a:pt x="2075408" y="1166682"/>
                </a:lnTo>
                <a:lnTo>
                  <a:pt x="2103042" y="1176834"/>
                </a:lnTo>
                <a:lnTo>
                  <a:pt x="2116700" y="1182544"/>
                </a:lnTo>
                <a:lnTo>
                  <a:pt x="2129722" y="1187937"/>
                </a:lnTo>
                <a:lnTo>
                  <a:pt x="2142427" y="1193965"/>
                </a:lnTo>
                <a:lnTo>
                  <a:pt x="2155132" y="1199675"/>
                </a:lnTo>
                <a:lnTo>
                  <a:pt x="2161167" y="1203164"/>
                </a:lnTo>
                <a:lnTo>
                  <a:pt x="2166885" y="1206337"/>
                </a:lnTo>
                <a:lnTo>
                  <a:pt x="2172920" y="1210461"/>
                </a:lnTo>
                <a:lnTo>
                  <a:pt x="2178319" y="1214585"/>
                </a:lnTo>
                <a:lnTo>
                  <a:pt x="2184037" y="1219026"/>
                </a:lnTo>
                <a:lnTo>
                  <a:pt x="2189119" y="1223785"/>
                </a:lnTo>
                <a:lnTo>
                  <a:pt x="2194201" y="1228861"/>
                </a:lnTo>
                <a:lnTo>
                  <a:pt x="2198965" y="1233936"/>
                </a:lnTo>
                <a:lnTo>
                  <a:pt x="2203729" y="1239647"/>
                </a:lnTo>
                <a:lnTo>
                  <a:pt x="2208494" y="1245357"/>
                </a:lnTo>
                <a:lnTo>
                  <a:pt x="2212941" y="1251384"/>
                </a:lnTo>
                <a:lnTo>
                  <a:pt x="2217387" y="1257729"/>
                </a:lnTo>
                <a:lnTo>
                  <a:pt x="2221517" y="1264391"/>
                </a:lnTo>
                <a:lnTo>
                  <a:pt x="2225646" y="1271053"/>
                </a:lnTo>
                <a:lnTo>
                  <a:pt x="2233269" y="1285011"/>
                </a:lnTo>
                <a:lnTo>
                  <a:pt x="2240257" y="1299287"/>
                </a:lnTo>
                <a:lnTo>
                  <a:pt x="2246927" y="1314832"/>
                </a:lnTo>
                <a:lnTo>
                  <a:pt x="2253279" y="1330693"/>
                </a:lnTo>
                <a:lnTo>
                  <a:pt x="2258679" y="1346555"/>
                </a:lnTo>
                <a:lnTo>
                  <a:pt x="2264079" y="1363052"/>
                </a:lnTo>
                <a:lnTo>
                  <a:pt x="2268843" y="1379865"/>
                </a:lnTo>
                <a:lnTo>
                  <a:pt x="2273290" y="1396996"/>
                </a:lnTo>
                <a:lnTo>
                  <a:pt x="2277101" y="1413809"/>
                </a:lnTo>
                <a:lnTo>
                  <a:pt x="2280595" y="1430940"/>
                </a:lnTo>
                <a:lnTo>
                  <a:pt x="2283772" y="1447754"/>
                </a:lnTo>
                <a:lnTo>
                  <a:pt x="2286948" y="1464567"/>
                </a:lnTo>
                <a:lnTo>
                  <a:pt x="2288854" y="1481381"/>
                </a:lnTo>
                <a:lnTo>
                  <a:pt x="2291077" y="1497243"/>
                </a:lnTo>
                <a:lnTo>
                  <a:pt x="2293300" y="1513104"/>
                </a:lnTo>
                <a:lnTo>
                  <a:pt x="2296477" y="1542925"/>
                </a:lnTo>
                <a:lnTo>
                  <a:pt x="2298382" y="1570207"/>
                </a:lnTo>
                <a:lnTo>
                  <a:pt x="2299653" y="1593682"/>
                </a:lnTo>
                <a:lnTo>
                  <a:pt x="2300288" y="1613351"/>
                </a:lnTo>
                <a:lnTo>
                  <a:pt x="2300288" y="1627944"/>
                </a:lnTo>
                <a:lnTo>
                  <a:pt x="2300288" y="1630799"/>
                </a:lnTo>
                <a:lnTo>
                  <a:pt x="2299653" y="1633971"/>
                </a:lnTo>
                <a:lnTo>
                  <a:pt x="2299018" y="1636827"/>
                </a:lnTo>
                <a:lnTo>
                  <a:pt x="2297430" y="1639999"/>
                </a:lnTo>
                <a:lnTo>
                  <a:pt x="2296159" y="1643171"/>
                </a:lnTo>
                <a:lnTo>
                  <a:pt x="2293936" y="1646344"/>
                </a:lnTo>
                <a:lnTo>
                  <a:pt x="2291077" y="1649199"/>
                </a:lnTo>
                <a:lnTo>
                  <a:pt x="2288536" y="1652688"/>
                </a:lnTo>
                <a:lnTo>
                  <a:pt x="2285360" y="1655544"/>
                </a:lnTo>
                <a:lnTo>
                  <a:pt x="2281548" y="1659033"/>
                </a:lnTo>
                <a:lnTo>
                  <a:pt x="2278054" y="1661888"/>
                </a:lnTo>
                <a:lnTo>
                  <a:pt x="2273608" y="1665061"/>
                </a:lnTo>
                <a:lnTo>
                  <a:pt x="2263443" y="1671405"/>
                </a:lnTo>
                <a:lnTo>
                  <a:pt x="2252644" y="1677750"/>
                </a:lnTo>
                <a:lnTo>
                  <a:pt x="2239621" y="1684095"/>
                </a:lnTo>
                <a:lnTo>
                  <a:pt x="2225328" y="1690122"/>
                </a:lnTo>
                <a:lnTo>
                  <a:pt x="2208811" y="1696150"/>
                </a:lnTo>
                <a:lnTo>
                  <a:pt x="2191660" y="1701860"/>
                </a:lnTo>
                <a:lnTo>
                  <a:pt x="2172602" y="1707888"/>
                </a:lnTo>
                <a:lnTo>
                  <a:pt x="2151639" y="1713915"/>
                </a:lnTo>
                <a:lnTo>
                  <a:pt x="2129722" y="1719308"/>
                </a:lnTo>
                <a:lnTo>
                  <a:pt x="2105900" y="1724384"/>
                </a:lnTo>
                <a:lnTo>
                  <a:pt x="2080490" y="1730094"/>
                </a:lnTo>
                <a:lnTo>
                  <a:pt x="2053809" y="1734853"/>
                </a:lnTo>
                <a:lnTo>
                  <a:pt x="2025223" y="1739611"/>
                </a:lnTo>
                <a:lnTo>
                  <a:pt x="1995048" y="1744052"/>
                </a:lnTo>
                <a:lnTo>
                  <a:pt x="1963285" y="1748494"/>
                </a:lnTo>
                <a:lnTo>
                  <a:pt x="1930252" y="1752618"/>
                </a:lnTo>
                <a:lnTo>
                  <a:pt x="1895313" y="1756107"/>
                </a:lnTo>
                <a:lnTo>
                  <a:pt x="1858786" y="1759597"/>
                </a:lnTo>
                <a:lnTo>
                  <a:pt x="1820671" y="1762452"/>
                </a:lnTo>
                <a:lnTo>
                  <a:pt x="1780967" y="1765307"/>
                </a:lnTo>
                <a:lnTo>
                  <a:pt x="1739676" y="1767528"/>
                </a:lnTo>
                <a:lnTo>
                  <a:pt x="1696478" y="1769431"/>
                </a:lnTo>
                <a:lnTo>
                  <a:pt x="1652011" y="1771335"/>
                </a:lnTo>
                <a:lnTo>
                  <a:pt x="1605955" y="1772287"/>
                </a:lnTo>
                <a:lnTo>
                  <a:pt x="1557993" y="1773238"/>
                </a:lnTo>
                <a:lnTo>
                  <a:pt x="1508125" y="1773238"/>
                </a:lnTo>
                <a:lnTo>
                  <a:pt x="1634223" y="1009650"/>
                </a:lnTo>
                <a:close/>
                <a:moveTo>
                  <a:pt x="969658" y="942975"/>
                </a:moveTo>
                <a:lnTo>
                  <a:pt x="1145815" y="1851606"/>
                </a:lnTo>
                <a:lnTo>
                  <a:pt x="1263254" y="1851606"/>
                </a:lnTo>
                <a:lnTo>
                  <a:pt x="2020888" y="1851606"/>
                </a:lnTo>
                <a:lnTo>
                  <a:pt x="2020888" y="1936750"/>
                </a:lnTo>
                <a:lnTo>
                  <a:pt x="1163907" y="1936750"/>
                </a:lnTo>
                <a:lnTo>
                  <a:pt x="194249" y="1936750"/>
                </a:lnTo>
                <a:lnTo>
                  <a:pt x="0" y="1009057"/>
                </a:lnTo>
                <a:lnTo>
                  <a:pt x="116804" y="1009057"/>
                </a:lnTo>
                <a:lnTo>
                  <a:pt x="969658" y="942975"/>
                </a:lnTo>
                <a:close/>
                <a:moveTo>
                  <a:pt x="1346346" y="0"/>
                </a:moveTo>
                <a:lnTo>
                  <a:pt x="1355566" y="0"/>
                </a:lnTo>
                <a:lnTo>
                  <a:pt x="1364786" y="0"/>
                </a:lnTo>
                <a:lnTo>
                  <a:pt x="1373688" y="317"/>
                </a:lnTo>
                <a:lnTo>
                  <a:pt x="1382908" y="952"/>
                </a:lnTo>
                <a:lnTo>
                  <a:pt x="1391810" y="1904"/>
                </a:lnTo>
                <a:lnTo>
                  <a:pt x="1400712" y="3174"/>
                </a:lnTo>
                <a:lnTo>
                  <a:pt x="1409613" y="4444"/>
                </a:lnTo>
                <a:lnTo>
                  <a:pt x="1418515" y="6348"/>
                </a:lnTo>
                <a:lnTo>
                  <a:pt x="1426782" y="8252"/>
                </a:lnTo>
                <a:lnTo>
                  <a:pt x="1435684" y="10474"/>
                </a:lnTo>
                <a:lnTo>
                  <a:pt x="1444268" y="12379"/>
                </a:lnTo>
                <a:lnTo>
                  <a:pt x="1452852" y="15236"/>
                </a:lnTo>
                <a:lnTo>
                  <a:pt x="1460800" y="18092"/>
                </a:lnTo>
                <a:lnTo>
                  <a:pt x="1469384" y="21266"/>
                </a:lnTo>
                <a:lnTo>
                  <a:pt x="1477650" y="24758"/>
                </a:lnTo>
                <a:lnTo>
                  <a:pt x="1485598" y="27932"/>
                </a:lnTo>
                <a:lnTo>
                  <a:pt x="1493228" y="31741"/>
                </a:lnTo>
                <a:lnTo>
                  <a:pt x="1501495" y="35867"/>
                </a:lnTo>
                <a:lnTo>
                  <a:pt x="1509125" y="39676"/>
                </a:lnTo>
                <a:lnTo>
                  <a:pt x="1517073" y="44120"/>
                </a:lnTo>
                <a:lnTo>
                  <a:pt x="1524385" y="48881"/>
                </a:lnTo>
                <a:lnTo>
                  <a:pt x="1531698" y="53960"/>
                </a:lnTo>
                <a:lnTo>
                  <a:pt x="1539010" y="58721"/>
                </a:lnTo>
                <a:lnTo>
                  <a:pt x="1546640" y="63800"/>
                </a:lnTo>
                <a:lnTo>
                  <a:pt x="1553635" y="69196"/>
                </a:lnTo>
                <a:lnTo>
                  <a:pt x="1560629" y="74909"/>
                </a:lnTo>
                <a:lnTo>
                  <a:pt x="1567624" y="80305"/>
                </a:lnTo>
                <a:lnTo>
                  <a:pt x="1580976" y="92684"/>
                </a:lnTo>
                <a:lnTo>
                  <a:pt x="1593694" y="105380"/>
                </a:lnTo>
                <a:lnTo>
                  <a:pt x="1606093" y="118712"/>
                </a:lnTo>
                <a:lnTo>
                  <a:pt x="1617856" y="132678"/>
                </a:lnTo>
                <a:lnTo>
                  <a:pt x="1628984" y="147596"/>
                </a:lnTo>
                <a:lnTo>
                  <a:pt x="1639157" y="162832"/>
                </a:lnTo>
                <a:lnTo>
                  <a:pt x="1649331" y="178703"/>
                </a:lnTo>
                <a:lnTo>
                  <a:pt x="1658551" y="195525"/>
                </a:lnTo>
                <a:lnTo>
                  <a:pt x="1666817" y="212348"/>
                </a:lnTo>
                <a:lnTo>
                  <a:pt x="1674765" y="229806"/>
                </a:lnTo>
                <a:lnTo>
                  <a:pt x="1682078" y="247581"/>
                </a:lnTo>
                <a:lnTo>
                  <a:pt x="1688436" y="266308"/>
                </a:lnTo>
                <a:lnTo>
                  <a:pt x="1693841" y="285036"/>
                </a:lnTo>
                <a:lnTo>
                  <a:pt x="1698610" y="304080"/>
                </a:lnTo>
                <a:lnTo>
                  <a:pt x="1700517" y="314237"/>
                </a:lnTo>
                <a:lnTo>
                  <a:pt x="1702743" y="324077"/>
                </a:lnTo>
                <a:lnTo>
                  <a:pt x="1704332" y="333917"/>
                </a:lnTo>
                <a:lnTo>
                  <a:pt x="1705604" y="344074"/>
                </a:lnTo>
                <a:lnTo>
                  <a:pt x="1706876" y="353914"/>
                </a:lnTo>
                <a:lnTo>
                  <a:pt x="1707830" y="364071"/>
                </a:lnTo>
                <a:lnTo>
                  <a:pt x="1708466" y="374546"/>
                </a:lnTo>
                <a:lnTo>
                  <a:pt x="1709419" y="385020"/>
                </a:lnTo>
                <a:lnTo>
                  <a:pt x="1709737" y="395178"/>
                </a:lnTo>
                <a:lnTo>
                  <a:pt x="1709737" y="405652"/>
                </a:lnTo>
                <a:lnTo>
                  <a:pt x="1709737" y="418031"/>
                </a:lnTo>
                <a:lnTo>
                  <a:pt x="1709101" y="431045"/>
                </a:lnTo>
                <a:lnTo>
                  <a:pt x="1708148" y="443742"/>
                </a:lnTo>
                <a:lnTo>
                  <a:pt x="1707194" y="456755"/>
                </a:lnTo>
                <a:lnTo>
                  <a:pt x="1705604" y="470087"/>
                </a:lnTo>
                <a:lnTo>
                  <a:pt x="1703697" y="482783"/>
                </a:lnTo>
                <a:lnTo>
                  <a:pt x="1702107" y="496114"/>
                </a:lnTo>
                <a:lnTo>
                  <a:pt x="1699881" y="509446"/>
                </a:lnTo>
                <a:lnTo>
                  <a:pt x="1696702" y="522777"/>
                </a:lnTo>
                <a:lnTo>
                  <a:pt x="1693841" y="536426"/>
                </a:lnTo>
                <a:lnTo>
                  <a:pt x="1690979" y="549757"/>
                </a:lnTo>
                <a:lnTo>
                  <a:pt x="1687164" y="562771"/>
                </a:lnTo>
                <a:lnTo>
                  <a:pt x="1683667" y="576420"/>
                </a:lnTo>
                <a:lnTo>
                  <a:pt x="1679534" y="589751"/>
                </a:lnTo>
                <a:lnTo>
                  <a:pt x="1675401" y="603082"/>
                </a:lnTo>
                <a:lnTo>
                  <a:pt x="1670632" y="616414"/>
                </a:lnTo>
                <a:lnTo>
                  <a:pt x="1665863" y="629745"/>
                </a:lnTo>
                <a:lnTo>
                  <a:pt x="1661094" y="642441"/>
                </a:lnTo>
                <a:lnTo>
                  <a:pt x="1655372" y="655773"/>
                </a:lnTo>
                <a:lnTo>
                  <a:pt x="1650285" y="668787"/>
                </a:lnTo>
                <a:lnTo>
                  <a:pt x="1644244" y="681166"/>
                </a:lnTo>
                <a:lnTo>
                  <a:pt x="1638521" y="693862"/>
                </a:lnTo>
                <a:lnTo>
                  <a:pt x="1632163" y="706241"/>
                </a:lnTo>
                <a:lnTo>
                  <a:pt x="1625486" y="718938"/>
                </a:lnTo>
                <a:lnTo>
                  <a:pt x="1618810" y="730682"/>
                </a:lnTo>
                <a:lnTo>
                  <a:pt x="1612133" y="742744"/>
                </a:lnTo>
                <a:lnTo>
                  <a:pt x="1605139" y="754170"/>
                </a:lnTo>
                <a:lnTo>
                  <a:pt x="1597827" y="765597"/>
                </a:lnTo>
                <a:lnTo>
                  <a:pt x="1590514" y="777024"/>
                </a:lnTo>
                <a:lnTo>
                  <a:pt x="1582566" y="787816"/>
                </a:lnTo>
                <a:lnTo>
                  <a:pt x="1574936" y="798608"/>
                </a:lnTo>
                <a:lnTo>
                  <a:pt x="1566988" y="808765"/>
                </a:lnTo>
                <a:lnTo>
                  <a:pt x="1566988" y="950966"/>
                </a:lnTo>
                <a:lnTo>
                  <a:pt x="1559357" y="959219"/>
                </a:lnTo>
                <a:lnTo>
                  <a:pt x="1539964" y="980485"/>
                </a:lnTo>
                <a:lnTo>
                  <a:pt x="1511350" y="1011274"/>
                </a:lnTo>
                <a:lnTo>
                  <a:pt x="1495136" y="1028415"/>
                </a:lnTo>
                <a:lnTo>
                  <a:pt x="1477968" y="1046190"/>
                </a:lnTo>
                <a:lnTo>
                  <a:pt x="1459846" y="1063965"/>
                </a:lnTo>
                <a:lnTo>
                  <a:pt x="1441724" y="1081105"/>
                </a:lnTo>
                <a:lnTo>
                  <a:pt x="1423920" y="1096976"/>
                </a:lnTo>
                <a:lnTo>
                  <a:pt x="1407388" y="1111576"/>
                </a:lnTo>
                <a:lnTo>
                  <a:pt x="1399122" y="1118242"/>
                </a:lnTo>
                <a:lnTo>
                  <a:pt x="1391492" y="1123638"/>
                </a:lnTo>
                <a:lnTo>
                  <a:pt x="1384179" y="1128717"/>
                </a:lnTo>
                <a:lnTo>
                  <a:pt x="1377503" y="1133160"/>
                </a:lnTo>
                <a:lnTo>
                  <a:pt x="1371144" y="1136652"/>
                </a:lnTo>
                <a:lnTo>
                  <a:pt x="1365104" y="1139191"/>
                </a:lnTo>
                <a:lnTo>
                  <a:pt x="1360017" y="1140461"/>
                </a:lnTo>
                <a:lnTo>
                  <a:pt x="1357791" y="1141096"/>
                </a:lnTo>
                <a:lnTo>
                  <a:pt x="1355566" y="1141413"/>
                </a:lnTo>
                <a:lnTo>
                  <a:pt x="1353340" y="1141096"/>
                </a:lnTo>
                <a:lnTo>
                  <a:pt x="1351115" y="1140461"/>
                </a:lnTo>
                <a:lnTo>
                  <a:pt x="1346028" y="1139191"/>
                </a:lnTo>
                <a:lnTo>
                  <a:pt x="1340305" y="1136652"/>
                </a:lnTo>
                <a:lnTo>
                  <a:pt x="1333947" y="1133160"/>
                </a:lnTo>
                <a:lnTo>
                  <a:pt x="1327270" y="1128717"/>
                </a:lnTo>
                <a:lnTo>
                  <a:pt x="1319958" y="1123638"/>
                </a:lnTo>
                <a:lnTo>
                  <a:pt x="1312010" y="1118242"/>
                </a:lnTo>
                <a:lnTo>
                  <a:pt x="1304061" y="1111576"/>
                </a:lnTo>
                <a:lnTo>
                  <a:pt x="1287211" y="1096976"/>
                </a:lnTo>
                <a:lnTo>
                  <a:pt x="1269725" y="1081105"/>
                </a:lnTo>
                <a:lnTo>
                  <a:pt x="1251603" y="1063965"/>
                </a:lnTo>
                <a:lnTo>
                  <a:pt x="1233482" y="1046190"/>
                </a:lnTo>
                <a:lnTo>
                  <a:pt x="1215996" y="1028415"/>
                </a:lnTo>
                <a:lnTo>
                  <a:pt x="1199781" y="1011274"/>
                </a:lnTo>
                <a:lnTo>
                  <a:pt x="1171486" y="980485"/>
                </a:lnTo>
                <a:lnTo>
                  <a:pt x="1151774" y="959219"/>
                </a:lnTo>
                <a:lnTo>
                  <a:pt x="1144462" y="950966"/>
                </a:lnTo>
                <a:lnTo>
                  <a:pt x="1144462" y="808765"/>
                </a:lnTo>
                <a:lnTo>
                  <a:pt x="1136196" y="798608"/>
                </a:lnTo>
                <a:lnTo>
                  <a:pt x="1128565" y="787816"/>
                </a:lnTo>
                <a:lnTo>
                  <a:pt x="1120935" y="777024"/>
                </a:lnTo>
                <a:lnTo>
                  <a:pt x="1113305" y="765597"/>
                </a:lnTo>
                <a:lnTo>
                  <a:pt x="1105993" y="754170"/>
                </a:lnTo>
                <a:lnTo>
                  <a:pt x="1098998" y="742744"/>
                </a:lnTo>
                <a:lnTo>
                  <a:pt x="1092322" y="730682"/>
                </a:lnTo>
                <a:lnTo>
                  <a:pt x="1085645" y="718938"/>
                </a:lnTo>
                <a:lnTo>
                  <a:pt x="1078969" y="706241"/>
                </a:lnTo>
                <a:lnTo>
                  <a:pt x="1072928" y="693862"/>
                </a:lnTo>
                <a:lnTo>
                  <a:pt x="1066887" y="681166"/>
                </a:lnTo>
                <a:lnTo>
                  <a:pt x="1061165" y="668787"/>
                </a:lnTo>
                <a:lnTo>
                  <a:pt x="1055442" y="655773"/>
                </a:lnTo>
                <a:lnTo>
                  <a:pt x="1050355" y="642441"/>
                </a:lnTo>
                <a:lnTo>
                  <a:pt x="1045268" y="629745"/>
                </a:lnTo>
                <a:lnTo>
                  <a:pt x="1040499" y="616414"/>
                </a:lnTo>
                <a:lnTo>
                  <a:pt x="1036048" y="603082"/>
                </a:lnTo>
                <a:lnTo>
                  <a:pt x="1031915" y="589751"/>
                </a:lnTo>
                <a:lnTo>
                  <a:pt x="1027782" y="576420"/>
                </a:lnTo>
                <a:lnTo>
                  <a:pt x="1023967" y="562771"/>
                </a:lnTo>
                <a:lnTo>
                  <a:pt x="1020470" y="549757"/>
                </a:lnTo>
                <a:lnTo>
                  <a:pt x="1016973" y="536426"/>
                </a:lnTo>
                <a:lnTo>
                  <a:pt x="1014429" y="522777"/>
                </a:lnTo>
                <a:lnTo>
                  <a:pt x="1011568" y="509446"/>
                </a:lnTo>
                <a:lnTo>
                  <a:pt x="1009343" y="496114"/>
                </a:lnTo>
                <a:lnTo>
                  <a:pt x="1007435" y="482783"/>
                </a:lnTo>
                <a:lnTo>
                  <a:pt x="1005527" y="470087"/>
                </a:lnTo>
                <a:lnTo>
                  <a:pt x="1004256" y="456755"/>
                </a:lnTo>
                <a:lnTo>
                  <a:pt x="1002984" y="443742"/>
                </a:lnTo>
                <a:lnTo>
                  <a:pt x="1002348" y="431045"/>
                </a:lnTo>
                <a:lnTo>
                  <a:pt x="1001712" y="418031"/>
                </a:lnTo>
                <a:lnTo>
                  <a:pt x="1001712" y="405652"/>
                </a:lnTo>
                <a:lnTo>
                  <a:pt x="1001712" y="395178"/>
                </a:lnTo>
                <a:lnTo>
                  <a:pt x="1002030" y="385020"/>
                </a:lnTo>
                <a:lnTo>
                  <a:pt x="1002666" y="374546"/>
                </a:lnTo>
                <a:lnTo>
                  <a:pt x="1003302" y="364071"/>
                </a:lnTo>
                <a:lnTo>
                  <a:pt x="1004574" y="353914"/>
                </a:lnTo>
                <a:lnTo>
                  <a:pt x="1005527" y="344074"/>
                </a:lnTo>
                <a:lnTo>
                  <a:pt x="1007117" y="333917"/>
                </a:lnTo>
                <a:lnTo>
                  <a:pt x="1008707" y="324077"/>
                </a:lnTo>
                <a:lnTo>
                  <a:pt x="1010296" y="314237"/>
                </a:lnTo>
                <a:lnTo>
                  <a:pt x="1012522" y="304080"/>
                </a:lnTo>
                <a:lnTo>
                  <a:pt x="1017609" y="285036"/>
                </a:lnTo>
                <a:lnTo>
                  <a:pt x="1023013" y="266308"/>
                </a:lnTo>
                <a:lnTo>
                  <a:pt x="1029372" y="247581"/>
                </a:lnTo>
                <a:lnTo>
                  <a:pt x="1036366" y="229806"/>
                </a:lnTo>
                <a:lnTo>
                  <a:pt x="1044315" y="212348"/>
                </a:lnTo>
                <a:lnTo>
                  <a:pt x="1052899" y="195525"/>
                </a:lnTo>
                <a:lnTo>
                  <a:pt x="1062119" y="178703"/>
                </a:lnTo>
                <a:lnTo>
                  <a:pt x="1071656" y="162832"/>
                </a:lnTo>
                <a:lnTo>
                  <a:pt x="1082466" y="147596"/>
                </a:lnTo>
                <a:lnTo>
                  <a:pt x="1093593" y="132678"/>
                </a:lnTo>
                <a:lnTo>
                  <a:pt x="1105357" y="118712"/>
                </a:lnTo>
                <a:lnTo>
                  <a:pt x="1117438" y="105380"/>
                </a:lnTo>
                <a:lnTo>
                  <a:pt x="1130473" y="92684"/>
                </a:lnTo>
                <a:lnTo>
                  <a:pt x="1143826" y="80305"/>
                </a:lnTo>
                <a:lnTo>
                  <a:pt x="1150820" y="74909"/>
                </a:lnTo>
                <a:lnTo>
                  <a:pt x="1157815" y="69196"/>
                </a:lnTo>
                <a:lnTo>
                  <a:pt x="1164809" y="63800"/>
                </a:lnTo>
                <a:lnTo>
                  <a:pt x="1172121" y="58721"/>
                </a:lnTo>
                <a:lnTo>
                  <a:pt x="1179434" y="53960"/>
                </a:lnTo>
                <a:lnTo>
                  <a:pt x="1187064" y="48881"/>
                </a:lnTo>
                <a:lnTo>
                  <a:pt x="1194376" y="44120"/>
                </a:lnTo>
                <a:lnTo>
                  <a:pt x="1202007" y="39676"/>
                </a:lnTo>
                <a:lnTo>
                  <a:pt x="1209955" y="35867"/>
                </a:lnTo>
                <a:lnTo>
                  <a:pt x="1217903" y="31741"/>
                </a:lnTo>
                <a:lnTo>
                  <a:pt x="1225851" y="27932"/>
                </a:lnTo>
                <a:lnTo>
                  <a:pt x="1233799" y="24758"/>
                </a:lnTo>
                <a:lnTo>
                  <a:pt x="1242066" y="21266"/>
                </a:lnTo>
                <a:lnTo>
                  <a:pt x="1250332" y="18092"/>
                </a:lnTo>
                <a:lnTo>
                  <a:pt x="1258916" y="15236"/>
                </a:lnTo>
                <a:lnTo>
                  <a:pt x="1267182" y="12379"/>
                </a:lnTo>
                <a:lnTo>
                  <a:pt x="1275766" y="10474"/>
                </a:lnTo>
                <a:lnTo>
                  <a:pt x="1284350" y="8252"/>
                </a:lnTo>
                <a:lnTo>
                  <a:pt x="1292934" y="6348"/>
                </a:lnTo>
                <a:lnTo>
                  <a:pt x="1301836" y="4444"/>
                </a:lnTo>
                <a:lnTo>
                  <a:pt x="1310738" y="3174"/>
                </a:lnTo>
                <a:lnTo>
                  <a:pt x="1319322" y="1904"/>
                </a:lnTo>
                <a:lnTo>
                  <a:pt x="1328224" y="952"/>
                </a:lnTo>
                <a:lnTo>
                  <a:pt x="1337444" y="317"/>
                </a:lnTo>
                <a:lnTo>
                  <a:pt x="1346346" y="0"/>
                </a:lnTo>
                <a:close/>
              </a:path>
            </a:pathLst>
          </a:custGeom>
          <a:solidFill>
            <a:srgbClr val="FFFFFF"/>
          </a:solidFill>
          <a:ln>
            <a:solidFill>
              <a:schemeClr val="bg1"/>
            </a:solid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6" name="MH_Other_10">
            <a:extLst>
              <a:ext uri="{FF2B5EF4-FFF2-40B4-BE49-F238E27FC236}">
                <a16:creationId xmlns:a16="http://schemas.microsoft.com/office/drawing/2014/main" id="{096CB96F-D17D-480C-A22F-B0D5637F17B5}"/>
              </a:ext>
            </a:extLst>
          </p:cNvPr>
          <p:cNvSpPr>
            <a:spLocks/>
          </p:cNvSpPr>
          <p:nvPr>
            <p:custDataLst>
              <p:tags r:id="rId2"/>
            </p:custDataLst>
          </p:nvPr>
        </p:nvSpPr>
        <p:spPr bwMode="auto">
          <a:xfrm>
            <a:off x="4659206" y="3918573"/>
            <a:ext cx="301590" cy="301590"/>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FFFFFF"/>
          </a:solidFill>
          <a:ln>
            <a:solidFill>
              <a:schemeClr val="bg1"/>
            </a:solid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7" name="MH_Other_11">
            <a:extLst>
              <a:ext uri="{FF2B5EF4-FFF2-40B4-BE49-F238E27FC236}">
                <a16:creationId xmlns:a16="http://schemas.microsoft.com/office/drawing/2014/main" id="{9864F2C1-CE35-4DF1-A47E-3653EDCFA413}"/>
              </a:ext>
            </a:extLst>
          </p:cNvPr>
          <p:cNvSpPr>
            <a:spLocks/>
          </p:cNvSpPr>
          <p:nvPr>
            <p:custDataLst>
              <p:tags r:id="rId3"/>
            </p:custDataLst>
          </p:nvPr>
        </p:nvSpPr>
        <p:spPr bwMode="auto">
          <a:xfrm>
            <a:off x="5965796" y="3093164"/>
            <a:ext cx="441950" cy="362327"/>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FFFFFF"/>
          </a:solidFill>
          <a:ln>
            <a:solidFill>
              <a:schemeClr val="bg1"/>
            </a:solid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8" name="MH_Other_12">
            <a:extLst>
              <a:ext uri="{FF2B5EF4-FFF2-40B4-BE49-F238E27FC236}">
                <a16:creationId xmlns:a16="http://schemas.microsoft.com/office/drawing/2014/main" id="{7A59F265-D4B6-47EF-A315-B58AB8AC8E00}"/>
              </a:ext>
            </a:extLst>
          </p:cNvPr>
          <p:cNvSpPr>
            <a:spLocks noChangeArrowheads="1"/>
          </p:cNvSpPr>
          <p:nvPr>
            <p:custDataLst>
              <p:tags r:id="rId4"/>
            </p:custDataLst>
          </p:nvPr>
        </p:nvSpPr>
        <p:spPr bwMode="auto">
          <a:xfrm>
            <a:off x="7380207" y="4286786"/>
            <a:ext cx="410307" cy="317629"/>
          </a:xfrm>
          <a:custGeom>
            <a:avLst/>
            <a:gdLst>
              <a:gd name="T0" fmla="*/ 552105 w 2874963"/>
              <a:gd name="T1" fmla="*/ 1256550 h 2311400"/>
              <a:gd name="T2" fmla="*/ 814407 w 2874963"/>
              <a:gd name="T3" fmla="*/ 1166381 h 2311400"/>
              <a:gd name="T4" fmla="*/ 861857 w 2874963"/>
              <a:gd name="T5" fmla="*/ 1221938 h 2311400"/>
              <a:gd name="T6" fmla="*/ 529108 w 2874963"/>
              <a:gd name="T7" fmla="*/ 1452571 h 2311400"/>
              <a:gd name="T8" fmla="*/ 122756 w 2874963"/>
              <a:gd name="T9" fmla="*/ 1358877 h 2311400"/>
              <a:gd name="T10" fmla="*/ 175912 w 2874963"/>
              <a:gd name="T11" fmla="*/ 1192357 h 2311400"/>
              <a:gd name="T12" fmla="*/ 277118 w 2874963"/>
              <a:gd name="T13" fmla="*/ 1128994 h 2311400"/>
              <a:gd name="T14" fmla="*/ 305052 w 2874963"/>
              <a:gd name="T15" fmla="*/ 1242809 h 2311400"/>
              <a:gd name="T16" fmla="*/ 994050 w 2874963"/>
              <a:gd name="T17" fmla="*/ 853464 h 2311400"/>
              <a:gd name="T18" fmla="*/ 644668 w 2874963"/>
              <a:gd name="T19" fmla="*/ 666225 h 2311400"/>
              <a:gd name="T20" fmla="*/ 675774 w 2874963"/>
              <a:gd name="T21" fmla="*/ 776137 h 2311400"/>
              <a:gd name="T22" fmla="*/ 719353 w 2874963"/>
              <a:gd name="T23" fmla="*/ 821032 h 2311400"/>
              <a:gd name="T24" fmla="*/ 694258 w 2874963"/>
              <a:gd name="T25" fmla="*/ 885897 h 2311400"/>
              <a:gd name="T26" fmla="*/ 639408 w 2874963"/>
              <a:gd name="T27" fmla="*/ 997010 h 2311400"/>
              <a:gd name="T28" fmla="*/ 561868 w 2874963"/>
              <a:gd name="T29" fmla="*/ 1068783 h 2311400"/>
              <a:gd name="T30" fmla="*/ 506117 w 2874963"/>
              <a:gd name="T31" fmla="*/ 1079143 h 2311400"/>
              <a:gd name="T32" fmla="*/ 449013 w 2874963"/>
              <a:gd name="T33" fmla="*/ 1059924 h 2311400"/>
              <a:gd name="T34" fmla="*/ 372374 w 2874963"/>
              <a:gd name="T35" fmla="*/ 966830 h 2311400"/>
              <a:gd name="T36" fmla="*/ 317074 w 2874963"/>
              <a:gd name="T37" fmla="*/ 867429 h 2311400"/>
              <a:gd name="T38" fmla="*/ 315722 w 2874963"/>
              <a:gd name="T39" fmla="*/ 807819 h 2311400"/>
              <a:gd name="T40" fmla="*/ 360804 w 2874963"/>
              <a:gd name="T41" fmla="*/ 726436 h 2311400"/>
              <a:gd name="T42" fmla="*/ 420311 w 2874963"/>
              <a:gd name="T43" fmla="*/ 688148 h 2311400"/>
              <a:gd name="T44" fmla="*/ 541281 w 2874963"/>
              <a:gd name="T45" fmla="*/ 679889 h 2311400"/>
              <a:gd name="T46" fmla="*/ 615816 w 2874963"/>
              <a:gd name="T47" fmla="*/ 642201 h 2311400"/>
              <a:gd name="T48" fmla="*/ 607328 w 2874963"/>
              <a:gd name="T49" fmla="*/ 550770 h 2311400"/>
              <a:gd name="T50" fmla="*/ 652075 w 2874963"/>
              <a:gd name="T51" fmla="*/ 576010 h 2311400"/>
              <a:gd name="T52" fmla="*/ 690816 w 2874963"/>
              <a:gd name="T53" fmla="*/ 613419 h 2311400"/>
              <a:gd name="T54" fmla="*/ 708834 w 2874963"/>
              <a:gd name="T55" fmla="*/ 715281 h 2311400"/>
              <a:gd name="T56" fmla="*/ 684809 w 2874963"/>
              <a:gd name="T57" fmla="*/ 784841 h 2311400"/>
              <a:gd name="T58" fmla="*/ 653727 w 2874963"/>
              <a:gd name="T59" fmla="*/ 664651 h 2311400"/>
              <a:gd name="T60" fmla="*/ 590811 w 2874963"/>
              <a:gd name="T61" fmla="*/ 648726 h 2311400"/>
              <a:gd name="T62" fmla="*/ 495911 w 2874963"/>
              <a:gd name="T63" fmla="*/ 681177 h 2311400"/>
              <a:gd name="T64" fmla="*/ 382693 w 2874963"/>
              <a:gd name="T65" fmla="*/ 672613 h 2311400"/>
              <a:gd name="T66" fmla="*/ 342000 w 2874963"/>
              <a:gd name="T67" fmla="*/ 784841 h 2311400"/>
              <a:gd name="T68" fmla="*/ 316624 w 2874963"/>
              <a:gd name="T69" fmla="*/ 733159 h 2311400"/>
              <a:gd name="T70" fmla="*/ 334342 w 2874963"/>
              <a:gd name="T71" fmla="*/ 634002 h 2311400"/>
              <a:gd name="T72" fmla="*/ 392753 w 2874963"/>
              <a:gd name="T73" fmla="*/ 561737 h 2311400"/>
              <a:gd name="T74" fmla="*/ 513330 w 2874963"/>
              <a:gd name="T75" fmla="*/ 530788 h 2311400"/>
              <a:gd name="T76" fmla="*/ 816493 w 2874963"/>
              <a:gd name="T77" fmla="*/ 367350 h 2311400"/>
              <a:gd name="T78" fmla="*/ 816493 w 2874963"/>
              <a:gd name="T79" fmla="*/ 418842 h 2311400"/>
              <a:gd name="T80" fmla="*/ 1079641 w 2874963"/>
              <a:gd name="T81" fmla="*/ 426048 h 2311400"/>
              <a:gd name="T82" fmla="*/ 1093467 w 2874963"/>
              <a:gd name="T83" fmla="*/ 377108 h 2311400"/>
              <a:gd name="T84" fmla="*/ 1049584 w 2874963"/>
              <a:gd name="T85" fmla="*/ 364048 h 2311400"/>
              <a:gd name="T86" fmla="*/ 1023434 w 2874963"/>
              <a:gd name="T87" fmla="*/ 392871 h 2311400"/>
              <a:gd name="T88" fmla="*/ 856619 w 2874963"/>
              <a:gd name="T89" fmla="*/ 372605 h 2311400"/>
              <a:gd name="T90" fmla="*/ 927854 w 2874963"/>
              <a:gd name="T91" fmla="*/ 64403 h 2311400"/>
              <a:gd name="T92" fmla="*/ 904258 w 2874963"/>
              <a:gd name="T93" fmla="*/ 91875 h 2311400"/>
              <a:gd name="T94" fmla="*/ 905010 w 2874963"/>
              <a:gd name="T95" fmla="*/ 129406 h 2311400"/>
              <a:gd name="T96" fmla="*/ 930108 w 2874963"/>
              <a:gd name="T97" fmla="*/ 155677 h 2311400"/>
              <a:gd name="T98" fmla="*/ 967829 w 2874963"/>
              <a:gd name="T99" fmla="*/ 158379 h 2311400"/>
              <a:gd name="T100" fmla="*/ 996233 w 2874963"/>
              <a:gd name="T101" fmla="*/ 136162 h 2311400"/>
              <a:gd name="T102" fmla="*/ 1002845 w 2874963"/>
              <a:gd name="T103" fmla="*/ 99081 h 2311400"/>
              <a:gd name="T104" fmla="*/ 983158 w 2874963"/>
              <a:gd name="T105" fmla="*/ 68306 h 2311400"/>
              <a:gd name="T106" fmla="*/ 881566 w 2874963"/>
              <a:gd name="T107" fmla="*/ 0 h 2311400"/>
              <a:gd name="T108" fmla="*/ 1048381 w 2874963"/>
              <a:gd name="T109" fmla="*/ 20417 h 2311400"/>
              <a:gd name="T110" fmla="*/ 1859163 w 2874963"/>
              <a:gd name="T111" fmla="*/ 308953 h 2311400"/>
              <a:gd name="T112" fmla="*/ 1899590 w 2874963"/>
              <a:gd name="T113" fmla="*/ 355791 h 2311400"/>
              <a:gd name="T114" fmla="*/ 2705 w 2874963"/>
              <a:gd name="T115" fmla="*/ 364048 h 2311400"/>
              <a:gd name="T116" fmla="*/ 38623 w 2874963"/>
              <a:gd name="T117" fmla="*/ 313456 h 2311400"/>
              <a:gd name="T118" fmla="*/ 855416 w 2874963"/>
              <a:gd name="T119" fmla="*/ 26121 h 23114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74963" h="2311400">
                <a:moveTo>
                  <a:pt x="1500188" y="1927225"/>
                </a:moveTo>
                <a:lnTo>
                  <a:pt x="2676526" y="1927225"/>
                </a:lnTo>
                <a:lnTo>
                  <a:pt x="2676526" y="1949450"/>
                </a:lnTo>
                <a:lnTo>
                  <a:pt x="1500188" y="1949450"/>
                </a:lnTo>
                <a:lnTo>
                  <a:pt x="1500188" y="1927225"/>
                </a:lnTo>
                <a:close/>
                <a:moveTo>
                  <a:pt x="1500188" y="1706563"/>
                </a:moveTo>
                <a:lnTo>
                  <a:pt x="2676526" y="1706563"/>
                </a:lnTo>
                <a:lnTo>
                  <a:pt x="2676526" y="1728788"/>
                </a:lnTo>
                <a:lnTo>
                  <a:pt x="1500188" y="1728788"/>
                </a:lnTo>
                <a:lnTo>
                  <a:pt x="1500188" y="1706563"/>
                </a:lnTo>
                <a:close/>
                <a:moveTo>
                  <a:pt x="741023" y="1676400"/>
                </a:moveTo>
                <a:lnTo>
                  <a:pt x="803616" y="1676400"/>
                </a:lnTo>
                <a:lnTo>
                  <a:pt x="835026" y="1736633"/>
                </a:lnTo>
                <a:lnTo>
                  <a:pt x="813107" y="1759278"/>
                </a:lnTo>
                <a:lnTo>
                  <a:pt x="833218" y="1897860"/>
                </a:lnTo>
                <a:lnTo>
                  <a:pt x="772432" y="2124075"/>
                </a:lnTo>
                <a:lnTo>
                  <a:pt x="711647" y="1897860"/>
                </a:lnTo>
                <a:lnTo>
                  <a:pt x="731532" y="1759278"/>
                </a:lnTo>
                <a:lnTo>
                  <a:pt x="709613" y="1736633"/>
                </a:lnTo>
                <a:lnTo>
                  <a:pt x="741023" y="1676400"/>
                </a:lnTo>
                <a:close/>
                <a:moveTo>
                  <a:pt x="1033510" y="1660525"/>
                </a:moveTo>
                <a:lnTo>
                  <a:pt x="1069768" y="1677761"/>
                </a:lnTo>
                <a:lnTo>
                  <a:pt x="1107612" y="1695904"/>
                </a:lnTo>
                <a:lnTo>
                  <a:pt x="1126421" y="1705202"/>
                </a:lnTo>
                <a:lnTo>
                  <a:pt x="1145003" y="1714727"/>
                </a:lnTo>
                <a:lnTo>
                  <a:pt x="1163585" y="1724252"/>
                </a:lnTo>
                <a:lnTo>
                  <a:pt x="1181261" y="1734004"/>
                </a:lnTo>
                <a:lnTo>
                  <a:pt x="1198257" y="1743302"/>
                </a:lnTo>
                <a:lnTo>
                  <a:pt x="1214346" y="1752600"/>
                </a:lnTo>
                <a:lnTo>
                  <a:pt x="1229076" y="1761671"/>
                </a:lnTo>
                <a:lnTo>
                  <a:pt x="1242673" y="1770289"/>
                </a:lnTo>
                <a:lnTo>
                  <a:pt x="1248792" y="1774598"/>
                </a:lnTo>
                <a:lnTo>
                  <a:pt x="1254683" y="1778680"/>
                </a:lnTo>
                <a:lnTo>
                  <a:pt x="1259896" y="1782762"/>
                </a:lnTo>
                <a:lnTo>
                  <a:pt x="1264881" y="1786618"/>
                </a:lnTo>
                <a:lnTo>
                  <a:pt x="1269187" y="1790473"/>
                </a:lnTo>
                <a:lnTo>
                  <a:pt x="1273039" y="1794102"/>
                </a:lnTo>
                <a:lnTo>
                  <a:pt x="1276438" y="1797504"/>
                </a:lnTo>
                <a:lnTo>
                  <a:pt x="1278931" y="1800905"/>
                </a:lnTo>
                <a:lnTo>
                  <a:pt x="1281197" y="1803627"/>
                </a:lnTo>
                <a:lnTo>
                  <a:pt x="1283237" y="1807029"/>
                </a:lnTo>
                <a:lnTo>
                  <a:pt x="1287542" y="1814739"/>
                </a:lnTo>
                <a:lnTo>
                  <a:pt x="1291621" y="1823811"/>
                </a:lnTo>
                <a:lnTo>
                  <a:pt x="1296380" y="1834016"/>
                </a:lnTo>
                <a:lnTo>
                  <a:pt x="1300686" y="1845582"/>
                </a:lnTo>
                <a:lnTo>
                  <a:pt x="1305445" y="1858282"/>
                </a:lnTo>
                <a:lnTo>
                  <a:pt x="1310203" y="1871889"/>
                </a:lnTo>
                <a:lnTo>
                  <a:pt x="1314736" y="1886404"/>
                </a:lnTo>
                <a:lnTo>
                  <a:pt x="1319495" y="1901371"/>
                </a:lnTo>
                <a:lnTo>
                  <a:pt x="1324027" y="1917246"/>
                </a:lnTo>
                <a:lnTo>
                  <a:pt x="1333318" y="1950130"/>
                </a:lnTo>
                <a:lnTo>
                  <a:pt x="1342382" y="1984375"/>
                </a:lnTo>
                <a:lnTo>
                  <a:pt x="1350994" y="2018620"/>
                </a:lnTo>
                <a:lnTo>
                  <a:pt x="1359378" y="2052411"/>
                </a:lnTo>
                <a:lnTo>
                  <a:pt x="1366857" y="2084388"/>
                </a:lnTo>
                <a:lnTo>
                  <a:pt x="1373655" y="2114097"/>
                </a:lnTo>
                <a:lnTo>
                  <a:pt x="1379320" y="2140404"/>
                </a:lnTo>
                <a:lnTo>
                  <a:pt x="1387478" y="2179184"/>
                </a:lnTo>
                <a:lnTo>
                  <a:pt x="1390651" y="2193925"/>
                </a:lnTo>
                <a:lnTo>
                  <a:pt x="798513" y="2193925"/>
                </a:lnTo>
                <a:lnTo>
                  <a:pt x="1111918" y="1875064"/>
                </a:lnTo>
                <a:lnTo>
                  <a:pt x="1011755" y="1800905"/>
                </a:lnTo>
                <a:lnTo>
                  <a:pt x="1094922" y="1766661"/>
                </a:lnTo>
                <a:lnTo>
                  <a:pt x="1033510" y="1660525"/>
                </a:lnTo>
                <a:close/>
                <a:moveTo>
                  <a:pt x="511355" y="1660525"/>
                </a:moveTo>
                <a:lnTo>
                  <a:pt x="449944" y="1766661"/>
                </a:lnTo>
                <a:lnTo>
                  <a:pt x="532657" y="1800905"/>
                </a:lnTo>
                <a:lnTo>
                  <a:pt x="432494" y="1875064"/>
                </a:lnTo>
                <a:lnTo>
                  <a:pt x="746126" y="2193925"/>
                </a:lnTo>
                <a:lnTo>
                  <a:pt x="153988" y="2193925"/>
                </a:lnTo>
                <a:lnTo>
                  <a:pt x="157160" y="2179184"/>
                </a:lnTo>
                <a:lnTo>
                  <a:pt x="165318" y="2140404"/>
                </a:lnTo>
                <a:lnTo>
                  <a:pt x="171210" y="2114097"/>
                </a:lnTo>
                <a:lnTo>
                  <a:pt x="177782" y="2084388"/>
                </a:lnTo>
                <a:lnTo>
                  <a:pt x="185260" y="2052411"/>
                </a:lnTo>
                <a:lnTo>
                  <a:pt x="193418" y="2018620"/>
                </a:lnTo>
                <a:lnTo>
                  <a:pt x="202256" y="1984375"/>
                </a:lnTo>
                <a:lnTo>
                  <a:pt x="211321" y="1950130"/>
                </a:lnTo>
                <a:lnTo>
                  <a:pt x="220385" y="1917246"/>
                </a:lnTo>
                <a:lnTo>
                  <a:pt x="224918" y="1901371"/>
                </a:lnTo>
                <a:lnTo>
                  <a:pt x="229676" y="1886404"/>
                </a:lnTo>
                <a:lnTo>
                  <a:pt x="234209" y="1871889"/>
                </a:lnTo>
                <a:lnTo>
                  <a:pt x="238967" y="1858282"/>
                </a:lnTo>
                <a:lnTo>
                  <a:pt x="243726" y="1845582"/>
                </a:lnTo>
                <a:lnTo>
                  <a:pt x="248259" y="1834016"/>
                </a:lnTo>
                <a:lnTo>
                  <a:pt x="252791" y="1823811"/>
                </a:lnTo>
                <a:lnTo>
                  <a:pt x="257096" y="1814739"/>
                </a:lnTo>
                <a:lnTo>
                  <a:pt x="261175" y="1807029"/>
                </a:lnTo>
                <a:lnTo>
                  <a:pt x="263442" y="1803627"/>
                </a:lnTo>
                <a:lnTo>
                  <a:pt x="265481" y="1800905"/>
                </a:lnTo>
                <a:lnTo>
                  <a:pt x="268200" y="1797504"/>
                </a:lnTo>
                <a:lnTo>
                  <a:pt x="271600" y="1794102"/>
                </a:lnTo>
                <a:lnTo>
                  <a:pt x="275452" y="1790473"/>
                </a:lnTo>
                <a:lnTo>
                  <a:pt x="279984" y="1786618"/>
                </a:lnTo>
                <a:lnTo>
                  <a:pt x="284517" y="1782762"/>
                </a:lnTo>
                <a:lnTo>
                  <a:pt x="289955" y="1778680"/>
                </a:lnTo>
                <a:lnTo>
                  <a:pt x="295621" y="1774598"/>
                </a:lnTo>
                <a:lnTo>
                  <a:pt x="301966" y="1770289"/>
                </a:lnTo>
                <a:lnTo>
                  <a:pt x="315336" y="1761671"/>
                </a:lnTo>
                <a:lnTo>
                  <a:pt x="330066" y="1752600"/>
                </a:lnTo>
                <a:lnTo>
                  <a:pt x="346155" y="1743302"/>
                </a:lnTo>
                <a:lnTo>
                  <a:pt x="363378" y="1734004"/>
                </a:lnTo>
                <a:lnTo>
                  <a:pt x="381053" y="1724252"/>
                </a:lnTo>
                <a:lnTo>
                  <a:pt x="399409" y="1714727"/>
                </a:lnTo>
                <a:lnTo>
                  <a:pt x="418218" y="1705202"/>
                </a:lnTo>
                <a:lnTo>
                  <a:pt x="437253" y="1695904"/>
                </a:lnTo>
                <a:lnTo>
                  <a:pt x="475098" y="1677761"/>
                </a:lnTo>
                <a:lnTo>
                  <a:pt x="511355" y="1660525"/>
                </a:lnTo>
                <a:close/>
                <a:moveTo>
                  <a:pt x="929254" y="1614488"/>
                </a:moveTo>
                <a:lnTo>
                  <a:pt x="950557" y="1623559"/>
                </a:lnTo>
                <a:lnTo>
                  <a:pt x="974579" y="1633992"/>
                </a:lnTo>
                <a:lnTo>
                  <a:pt x="1004946" y="1647599"/>
                </a:lnTo>
                <a:lnTo>
                  <a:pt x="1068853" y="1757817"/>
                </a:lnTo>
                <a:lnTo>
                  <a:pt x="975258" y="1796370"/>
                </a:lnTo>
                <a:lnTo>
                  <a:pt x="1084263" y="1877106"/>
                </a:lnTo>
                <a:lnTo>
                  <a:pt x="773113" y="2193926"/>
                </a:lnTo>
                <a:lnTo>
                  <a:pt x="929254" y="1614488"/>
                </a:lnTo>
                <a:close/>
                <a:moveTo>
                  <a:pt x="615947" y="1614488"/>
                </a:moveTo>
                <a:lnTo>
                  <a:pt x="773113" y="2193926"/>
                </a:lnTo>
                <a:lnTo>
                  <a:pt x="460375" y="1877106"/>
                </a:lnTo>
                <a:lnTo>
                  <a:pt x="569936" y="1796370"/>
                </a:lnTo>
                <a:lnTo>
                  <a:pt x="475636" y="1757817"/>
                </a:lnTo>
                <a:lnTo>
                  <a:pt x="539869" y="1647599"/>
                </a:lnTo>
                <a:lnTo>
                  <a:pt x="570619" y="1633992"/>
                </a:lnTo>
                <a:lnTo>
                  <a:pt x="594536" y="1623559"/>
                </a:lnTo>
                <a:lnTo>
                  <a:pt x="615947" y="1614488"/>
                </a:lnTo>
                <a:close/>
                <a:moveTo>
                  <a:pt x="1500188" y="1487488"/>
                </a:moveTo>
                <a:lnTo>
                  <a:pt x="2676526" y="1487488"/>
                </a:lnTo>
                <a:lnTo>
                  <a:pt x="2676526" y="1509713"/>
                </a:lnTo>
                <a:lnTo>
                  <a:pt x="1500188" y="1509713"/>
                </a:lnTo>
                <a:lnTo>
                  <a:pt x="1500188" y="1487488"/>
                </a:lnTo>
                <a:close/>
                <a:moveTo>
                  <a:pt x="1500188" y="1266825"/>
                </a:moveTo>
                <a:lnTo>
                  <a:pt x="2676526" y="1266825"/>
                </a:lnTo>
                <a:lnTo>
                  <a:pt x="2676526" y="1289050"/>
                </a:lnTo>
                <a:lnTo>
                  <a:pt x="1500188" y="1289050"/>
                </a:lnTo>
                <a:lnTo>
                  <a:pt x="1500188" y="1266825"/>
                </a:lnTo>
                <a:close/>
                <a:moveTo>
                  <a:pt x="1500188" y="1047750"/>
                </a:moveTo>
                <a:lnTo>
                  <a:pt x="2676526" y="1047750"/>
                </a:lnTo>
                <a:lnTo>
                  <a:pt x="2676526" y="1068388"/>
                </a:lnTo>
                <a:lnTo>
                  <a:pt x="1500188" y="1068388"/>
                </a:lnTo>
                <a:lnTo>
                  <a:pt x="1500188" y="1047750"/>
                </a:lnTo>
                <a:close/>
                <a:moveTo>
                  <a:pt x="929369" y="969963"/>
                </a:moveTo>
                <a:lnTo>
                  <a:pt x="936399" y="973819"/>
                </a:lnTo>
                <a:lnTo>
                  <a:pt x="942522" y="977674"/>
                </a:lnTo>
                <a:lnTo>
                  <a:pt x="948872" y="981756"/>
                </a:lnTo>
                <a:lnTo>
                  <a:pt x="954315" y="986519"/>
                </a:lnTo>
                <a:lnTo>
                  <a:pt x="959531" y="991281"/>
                </a:lnTo>
                <a:lnTo>
                  <a:pt x="964294" y="995817"/>
                </a:lnTo>
                <a:lnTo>
                  <a:pt x="968829" y="1001033"/>
                </a:lnTo>
                <a:lnTo>
                  <a:pt x="972911" y="1006249"/>
                </a:lnTo>
                <a:lnTo>
                  <a:pt x="976767" y="1011919"/>
                </a:lnTo>
                <a:lnTo>
                  <a:pt x="980395" y="1017588"/>
                </a:lnTo>
                <a:lnTo>
                  <a:pt x="983797" y="1023485"/>
                </a:lnTo>
                <a:lnTo>
                  <a:pt x="986745" y="1029835"/>
                </a:lnTo>
                <a:lnTo>
                  <a:pt x="989467" y="1035958"/>
                </a:lnTo>
                <a:lnTo>
                  <a:pt x="992188" y="1042535"/>
                </a:lnTo>
                <a:lnTo>
                  <a:pt x="994683" y="1049338"/>
                </a:lnTo>
                <a:lnTo>
                  <a:pt x="996724" y="1056368"/>
                </a:lnTo>
                <a:lnTo>
                  <a:pt x="998765" y="1063172"/>
                </a:lnTo>
                <a:lnTo>
                  <a:pt x="1001033" y="1070883"/>
                </a:lnTo>
                <a:lnTo>
                  <a:pt x="1004208" y="1085850"/>
                </a:lnTo>
                <a:lnTo>
                  <a:pt x="1007383" y="1101725"/>
                </a:lnTo>
                <a:lnTo>
                  <a:pt x="1010558" y="1118508"/>
                </a:lnTo>
                <a:lnTo>
                  <a:pt x="1016454" y="1153433"/>
                </a:lnTo>
                <a:lnTo>
                  <a:pt x="1019856" y="1172256"/>
                </a:lnTo>
                <a:lnTo>
                  <a:pt x="1023712" y="1191306"/>
                </a:lnTo>
                <a:lnTo>
                  <a:pt x="1029608" y="1192667"/>
                </a:lnTo>
                <a:lnTo>
                  <a:pt x="1035958" y="1194254"/>
                </a:lnTo>
                <a:lnTo>
                  <a:pt x="1041628" y="1196295"/>
                </a:lnTo>
                <a:lnTo>
                  <a:pt x="1047297" y="1198790"/>
                </a:lnTo>
                <a:lnTo>
                  <a:pt x="1052513" y="1201511"/>
                </a:lnTo>
                <a:lnTo>
                  <a:pt x="1057729" y="1204459"/>
                </a:lnTo>
                <a:lnTo>
                  <a:pt x="1062492" y="1208088"/>
                </a:lnTo>
                <a:lnTo>
                  <a:pt x="1066801" y="1211943"/>
                </a:lnTo>
                <a:lnTo>
                  <a:pt x="1070883" y="1216025"/>
                </a:lnTo>
                <a:lnTo>
                  <a:pt x="1074738" y="1220108"/>
                </a:lnTo>
                <a:lnTo>
                  <a:pt x="1078140" y="1224870"/>
                </a:lnTo>
                <a:lnTo>
                  <a:pt x="1081088" y="1229633"/>
                </a:lnTo>
                <a:lnTo>
                  <a:pt x="1083583" y="1234849"/>
                </a:lnTo>
                <a:lnTo>
                  <a:pt x="1085624" y="1240065"/>
                </a:lnTo>
                <a:lnTo>
                  <a:pt x="1087212" y="1245734"/>
                </a:lnTo>
                <a:lnTo>
                  <a:pt x="1088345" y="1251404"/>
                </a:lnTo>
                <a:lnTo>
                  <a:pt x="1089026" y="1257527"/>
                </a:lnTo>
                <a:lnTo>
                  <a:pt x="1089026" y="1263424"/>
                </a:lnTo>
                <a:lnTo>
                  <a:pt x="1088572" y="1270000"/>
                </a:lnTo>
                <a:lnTo>
                  <a:pt x="1087438" y="1276124"/>
                </a:lnTo>
                <a:lnTo>
                  <a:pt x="1085624" y="1282927"/>
                </a:lnTo>
                <a:lnTo>
                  <a:pt x="1083356" y="1289277"/>
                </a:lnTo>
                <a:lnTo>
                  <a:pt x="1080635" y="1296081"/>
                </a:lnTo>
                <a:lnTo>
                  <a:pt x="1077006" y="1303111"/>
                </a:lnTo>
                <a:lnTo>
                  <a:pt x="1072470" y="1310141"/>
                </a:lnTo>
                <a:lnTo>
                  <a:pt x="1067481" y="1317172"/>
                </a:lnTo>
                <a:lnTo>
                  <a:pt x="1061585" y="1324202"/>
                </a:lnTo>
                <a:lnTo>
                  <a:pt x="1055235" y="1331006"/>
                </a:lnTo>
                <a:lnTo>
                  <a:pt x="1047751" y="1338036"/>
                </a:lnTo>
                <a:lnTo>
                  <a:pt x="1039587" y="1345293"/>
                </a:lnTo>
                <a:lnTo>
                  <a:pt x="1030742" y="1352324"/>
                </a:lnTo>
                <a:lnTo>
                  <a:pt x="1020990" y="1359354"/>
                </a:lnTo>
                <a:lnTo>
                  <a:pt x="1018269" y="1372281"/>
                </a:lnTo>
                <a:lnTo>
                  <a:pt x="1015094" y="1385208"/>
                </a:lnTo>
                <a:lnTo>
                  <a:pt x="1011919" y="1398361"/>
                </a:lnTo>
                <a:lnTo>
                  <a:pt x="1007836" y="1411061"/>
                </a:lnTo>
                <a:lnTo>
                  <a:pt x="1003754" y="1423761"/>
                </a:lnTo>
                <a:lnTo>
                  <a:pt x="999445" y="1436008"/>
                </a:lnTo>
                <a:lnTo>
                  <a:pt x="994456" y="1448254"/>
                </a:lnTo>
                <a:lnTo>
                  <a:pt x="989240" y="1460274"/>
                </a:lnTo>
                <a:lnTo>
                  <a:pt x="983570" y="1472066"/>
                </a:lnTo>
                <a:lnTo>
                  <a:pt x="977901" y="1483633"/>
                </a:lnTo>
                <a:lnTo>
                  <a:pt x="971551" y="1494745"/>
                </a:lnTo>
                <a:lnTo>
                  <a:pt x="964974" y="1505858"/>
                </a:lnTo>
                <a:lnTo>
                  <a:pt x="958170" y="1516516"/>
                </a:lnTo>
                <a:lnTo>
                  <a:pt x="950913" y="1526722"/>
                </a:lnTo>
                <a:lnTo>
                  <a:pt x="943429" y="1536700"/>
                </a:lnTo>
                <a:lnTo>
                  <a:pt x="935492" y="1546225"/>
                </a:lnTo>
                <a:lnTo>
                  <a:pt x="927554" y="1555297"/>
                </a:lnTo>
                <a:lnTo>
                  <a:pt x="919163" y="1564141"/>
                </a:lnTo>
                <a:lnTo>
                  <a:pt x="910772" y="1572533"/>
                </a:lnTo>
                <a:lnTo>
                  <a:pt x="901701" y="1580243"/>
                </a:lnTo>
                <a:lnTo>
                  <a:pt x="892629" y="1587500"/>
                </a:lnTo>
                <a:lnTo>
                  <a:pt x="883331" y="1594531"/>
                </a:lnTo>
                <a:lnTo>
                  <a:pt x="873352" y="1600881"/>
                </a:lnTo>
                <a:lnTo>
                  <a:pt x="863601" y="1606550"/>
                </a:lnTo>
                <a:lnTo>
                  <a:pt x="858385" y="1609272"/>
                </a:lnTo>
                <a:lnTo>
                  <a:pt x="853169" y="1611766"/>
                </a:lnTo>
                <a:lnTo>
                  <a:pt x="847952" y="1614261"/>
                </a:lnTo>
                <a:lnTo>
                  <a:pt x="842736" y="1616302"/>
                </a:lnTo>
                <a:lnTo>
                  <a:pt x="837520" y="1618343"/>
                </a:lnTo>
                <a:lnTo>
                  <a:pt x="832077" y="1620384"/>
                </a:lnTo>
                <a:lnTo>
                  <a:pt x="826635" y="1621972"/>
                </a:lnTo>
                <a:lnTo>
                  <a:pt x="821192" y="1623786"/>
                </a:lnTo>
                <a:lnTo>
                  <a:pt x="815749" y="1625147"/>
                </a:lnTo>
                <a:lnTo>
                  <a:pt x="810079" y="1626508"/>
                </a:lnTo>
                <a:lnTo>
                  <a:pt x="804410" y="1627415"/>
                </a:lnTo>
                <a:lnTo>
                  <a:pt x="798740" y="1628549"/>
                </a:lnTo>
                <a:lnTo>
                  <a:pt x="793070" y="1629229"/>
                </a:lnTo>
                <a:lnTo>
                  <a:pt x="787401" y="1629909"/>
                </a:lnTo>
                <a:lnTo>
                  <a:pt x="781277" y="1630363"/>
                </a:lnTo>
                <a:lnTo>
                  <a:pt x="775381" y="1630363"/>
                </a:lnTo>
                <a:lnTo>
                  <a:pt x="769711" y="1630363"/>
                </a:lnTo>
                <a:lnTo>
                  <a:pt x="763815" y="1629909"/>
                </a:lnTo>
                <a:lnTo>
                  <a:pt x="757918" y="1629229"/>
                </a:lnTo>
                <a:lnTo>
                  <a:pt x="752249" y="1628549"/>
                </a:lnTo>
                <a:lnTo>
                  <a:pt x="746579" y="1627415"/>
                </a:lnTo>
                <a:lnTo>
                  <a:pt x="740910" y="1626508"/>
                </a:lnTo>
                <a:lnTo>
                  <a:pt x="735240" y="1625147"/>
                </a:lnTo>
                <a:lnTo>
                  <a:pt x="729797" y="1623786"/>
                </a:lnTo>
                <a:lnTo>
                  <a:pt x="724354" y="1621972"/>
                </a:lnTo>
                <a:lnTo>
                  <a:pt x="718911" y="1620384"/>
                </a:lnTo>
                <a:lnTo>
                  <a:pt x="713468" y="1618343"/>
                </a:lnTo>
                <a:lnTo>
                  <a:pt x="708252" y="1616302"/>
                </a:lnTo>
                <a:lnTo>
                  <a:pt x="703036" y="1614261"/>
                </a:lnTo>
                <a:lnTo>
                  <a:pt x="697820" y="1611766"/>
                </a:lnTo>
                <a:lnTo>
                  <a:pt x="692604" y="1609272"/>
                </a:lnTo>
                <a:lnTo>
                  <a:pt x="687388" y="1606550"/>
                </a:lnTo>
                <a:lnTo>
                  <a:pt x="677636" y="1600881"/>
                </a:lnTo>
                <a:lnTo>
                  <a:pt x="668111" y="1594531"/>
                </a:lnTo>
                <a:lnTo>
                  <a:pt x="658359" y="1587500"/>
                </a:lnTo>
                <a:lnTo>
                  <a:pt x="649288" y="1580243"/>
                </a:lnTo>
                <a:lnTo>
                  <a:pt x="640217" y="1572533"/>
                </a:lnTo>
                <a:lnTo>
                  <a:pt x="631826" y="1564141"/>
                </a:lnTo>
                <a:lnTo>
                  <a:pt x="623434" y="1555297"/>
                </a:lnTo>
                <a:lnTo>
                  <a:pt x="615497" y="1546225"/>
                </a:lnTo>
                <a:lnTo>
                  <a:pt x="607559" y="1536700"/>
                </a:lnTo>
                <a:lnTo>
                  <a:pt x="600075" y="1526722"/>
                </a:lnTo>
                <a:lnTo>
                  <a:pt x="592818" y="1516516"/>
                </a:lnTo>
                <a:lnTo>
                  <a:pt x="586015" y="1505858"/>
                </a:lnTo>
                <a:lnTo>
                  <a:pt x="579665" y="1494745"/>
                </a:lnTo>
                <a:lnTo>
                  <a:pt x="573315" y="1483633"/>
                </a:lnTo>
                <a:lnTo>
                  <a:pt x="567418" y="1472066"/>
                </a:lnTo>
                <a:lnTo>
                  <a:pt x="561975" y="1460274"/>
                </a:lnTo>
                <a:lnTo>
                  <a:pt x="556533" y="1448254"/>
                </a:lnTo>
                <a:lnTo>
                  <a:pt x="551997" y="1436008"/>
                </a:lnTo>
                <a:lnTo>
                  <a:pt x="547234" y="1423761"/>
                </a:lnTo>
                <a:lnTo>
                  <a:pt x="543152" y="1411061"/>
                </a:lnTo>
                <a:lnTo>
                  <a:pt x="539524" y="1398361"/>
                </a:lnTo>
                <a:lnTo>
                  <a:pt x="535895" y="1385208"/>
                </a:lnTo>
                <a:lnTo>
                  <a:pt x="532947" y="1372281"/>
                </a:lnTo>
                <a:lnTo>
                  <a:pt x="529999" y="1359354"/>
                </a:lnTo>
                <a:lnTo>
                  <a:pt x="520247" y="1352324"/>
                </a:lnTo>
                <a:lnTo>
                  <a:pt x="511402" y="1345293"/>
                </a:lnTo>
                <a:lnTo>
                  <a:pt x="503238" y="1338036"/>
                </a:lnTo>
                <a:lnTo>
                  <a:pt x="495981" y="1331006"/>
                </a:lnTo>
                <a:lnTo>
                  <a:pt x="489404" y="1324202"/>
                </a:lnTo>
                <a:lnTo>
                  <a:pt x="483734" y="1317172"/>
                </a:lnTo>
                <a:lnTo>
                  <a:pt x="478518" y="1310141"/>
                </a:lnTo>
                <a:lnTo>
                  <a:pt x="474209" y="1303111"/>
                </a:lnTo>
                <a:lnTo>
                  <a:pt x="470581" y="1296081"/>
                </a:lnTo>
                <a:lnTo>
                  <a:pt x="467633" y="1289277"/>
                </a:lnTo>
                <a:lnTo>
                  <a:pt x="465365" y="1282927"/>
                </a:lnTo>
                <a:lnTo>
                  <a:pt x="463550" y="1276124"/>
                </a:lnTo>
                <a:lnTo>
                  <a:pt x="462416" y="1270000"/>
                </a:lnTo>
                <a:lnTo>
                  <a:pt x="461963" y="1263424"/>
                </a:lnTo>
                <a:lnTo>
                  <a:pt x="462190" y="1257527"/>
                </a:lnTo>
                <a:lnTo>
                  <a:pt x="462643" y="1251404"/>
                </a:lnTo>
                <a:lnTo>
                  <a:pt x="463777" y="1245734"/>
                </a:lnTo>
                <a:lnTo>
                  <a:pt x="465591" y="1240065"/>
                </a:lnTo>
                <a:lnTo>
                  <a:pt x="467633" y="1234849"/>
                </a:lnTo>
                <a:lnTo>
                  <a:pt x="469900" y="1229633"/>
                </a:lnTo>
                <a:lnTo>
                  <a:pt x="473075" y="1224870"/>
                </a:lnTo>
                <a:lnTo>
                  <a:pt x="476477" y="1220108"/>
                </a:lnTo>
                <a:lnTo>
                  <a:pt x="480106" y="1216025"/>
                </a:lnTo>
                <a:lnTo>
                  <a:pt x="484188" y="1211943"/>
                </a:lnTo>
                <a:lnTo>
                  <a:pt x="488724" y="1208088"/>
                </a:lnTo>
                <a:lnTo>
                  <a:pt x="493486" y="1204459"/>
                </a:lnTo>
                <a:lnTo>
                  <a:pt x="498475" y="1201511"/>
                </a:lnTo>
                <a:lnTo>
                  <a:pt x="503918" y="1198790"/>
                </a:lnTo>
                <a:lnTo>
                  <a:pt x="509361" y="1196295"/>
                </a:lnTo>
                <a:lnTo>
                  <a:pt x="515258" y="1194254"/>
                </a:lnTo>
                <a:lnTo>
                  <a:pt x="521381" y="1192667"/>
                </a:lnTo>
                <a:lnTo>
                  <a:pt x="527504" y="1191306"/>
                </a:lnTo>
                <a:lnTo>
                  <a:pt x="529999" y="1178606"/>
                </a:lnTo>
                <a:lnTo>
                  <a:pt x="532493" y="1166133"/>
                </a:lnTo>
                <a:lnTo>
                  <a:pt x="536575" y="1142093"/>
                </a:lnTo>
                <a:lnTo>
                  <a:pt x="540431" y="1118961"/>
                </a:lnTo>
                <a:lnTo>
                  <a:pt x="544513" y="1097190"/>
                </a:lnTo>
                <a:lnTo>
                  <a:pt x="546781" y="1086531"/>
                </a:lnTo>
                <a:lnTo>
                  <a:pt x="548822" y="1076552"/>
                </a:lnTo>
                <a:lnTo>
                  <a:pt x="551317" y="1066574"/>
                </a:lnTo>
                <a:lnTo>
                  <a:pt x="554038" y="1057275"/>
                </a:lnTo>
                <a:lnTo>
                  <a:pt x="556759" y="1048204"/>
                </a:lnTo>
                <a:lnTo>
                  <a:pt x="560161" y="1039360"/>
                </a:lnTo>
                <a:lnTo>
                  <a:pt x="563790" y="1030742"/>
                </a:lnTo>
                <a:lnTo>
                  <a:pt x="567645" y="1022804"/>
                </a:lnTo>
                <a:lnTo>
                  <a:pt x="575809" y="1025299"/>
                </a:lnTo>
                <a:lnTo>
                  <a:pt x="586695" y="1028701"/>
                </a:lnTo>
                <a:lnTo>
                  <a:pt x="600075" y="1032330"/>
                </a:lnTo>
                <a:lnTo>
                  <a:pt x="607786" y="1034144"/>
                </a:lnTo>
                <a:lnTo>
                  <a:pt x="615950" y="1035958"/>
                </a:lnTo>
                <a:lnTo>
                  <a:pt x="625022" y="1037772"/>
                </a:lnTo>
                <a:lnTo>
                  <a:pt x="634320" y="1039360"/>
                </a:lnTo>
                <a:lnTo>
                  <a:pt x="644072" y="1040947"/>
                </a:lnTo>
                <a:lnTo>
                  <a:pt x="654731" y="1042308"/>
                </a:lnTo>
                <a:lnTo>
                  <a:pt x="665617" y="1043215"/>
                </a:lnTo>
                <a:lnTo>
                  <a:pt x="676956" y="1044122"/>
                </a:lnTo>
                <a:lnTo>
                  <a:pt x="688749" y="1044576"/>
                </a:lnTo>
                <a:lnTo>
                  <a:pt x="700995" y="1044576"/>
                </a:lnTo>
                <a:lnTo>
                  <a:pt x="713468" y="1044576"/>
                </a:lnTo>
                <a:lnTo>
                  <a:pt x="726395" y="1043896"/>
                </a:lnTo>
                <a:lnTo>
                  <a:pt x="739549" y="1042762"/>
                </a:lnTo>
                <a:lnTo>
                  <a:pt x="753156" y="1041174"/>
                </a:lnTo>
                <a:lnTo>
                  <a:pt x="766763" y="1039133"/>
                </a:lnTo>
                <a:lnTo>
                  <a:pt x="780824" y="1036185"/>
                </a:lnTo>
                <a:lnTo>
                  <a:pt x="795111" y="1033010"/>
                </a:lnTo>
                <a:lnTo>
                  <a:pt x="809626" y="1028928"/>
                </a:lnTo>
                <a:lnTo>
                  <a:pt x="816883" y="1026887"/>
                </a:lnTo>
                <a:lnTo>
                  <a:pt x="824140" y="1024619"/>
                </a:lnTo>
                <a:lnTo>
                  <a:pt x="831624" y="1022124"/>
                </a:lnTo>
                <a:lnTo>
                  <a:pt x="838881" y="1019176"/>
                </a:lnTo>
                <a:lnTo>
                  <a:pt x="846365" y="1016228"/>
                </a:lnTo>
                <a:lnTo>
                  <a:pt x="853849" y="1013280"/>
                </a:lnTo>
                <a:lnTo>
                  <a:pt x="861560" y="1009878"/>
                </a:lnTo>
                <a:lnTo>
                  <a:pt x="869044" y="1006249"/>
                </a:lnTo>
                <a:lnTo>
                  <a:pt x="876527" y="1002621"/>
                </a:lnTo>
                <a:lnTo>
                  <a:pt x="884011" y="998538"/>
                </a:lnTo>
                <a:lnTo>
                  <a:pt x="891495" y="994230"/>
                </a:lnTo>
                <a:lnTo>
                  <a:pt x="898979" y="989921"/>
                </a:lnTo>
                <a:lnTo>
                  <a:pt x="906463" y="985158"/>
                </a:lnTo>
                <a:lnTo>
                  <a:pt x="914401" y="980622"/>
                </a:lnTo>
                <a:lnTo>
                  <a:pt x="921885" y="975406"/>
                </a:lnTo>
                <a:lnTo>
                  <a:pt x="929369" y="969963"/>
                </a:lnTo>
                <a:close/>
                <a:moveTo>
                  <a:pt x="774700" y="801688"/>
                </a:moveTo>
                <a:lnTo>
                  <a:pt x="790563" y="802369"/>
                </a:lnTo>
                <a:lnTo>
                  <a:pt x="805746" y="803050"/>
                </a:lnTo>
                <a:lnTo>
                  <a:pt x="820702" y="804638"/>
                </a:lnTo>
                <a:lnTo>
                  <a:pt x="835205" y="806681"/>
                </a:lnTo>
                <a:lnTo>
                  <a:pt x="849255" y="809177"/>
                </a:lnTo>
                <a:lnTo>
                  <a:pt x="863079" y="812353"/>
                </a:lnTo>
                <a:lnTo>
                  <a:pt x="875996" y="815757"/>
                </a:lnTo>
                <a:lnTo>
                  <a:pt x="882567" y="817799"/>
                </a:lnTo>
                <a:lnTo>
                  <a:pt x="888459" y="819842"/>
                </a:lnTo>
                <a:lnTo>
                  <a:pt x="894578" y="822111"/>
                </a:lnTo>
                <a:lnTo>
                  <a:pt x="900243" y="824380"/>
                </a:lnTo>
                <a:lnTo>
                  <a:pt x="906135" y="826649"/>
                </a:lnTo>
                <a:lnTo>
                  <a:pt x="911574" y="829372"/>
                </a:lnTo>
                <a:lnTo>
                  <a:pt x="916559" y="831868"/>
                </a:lnTo>
                <a:lnTo>
                  <a:pt x="921771" y="834818"/>
                </a:lnTo>
                <a:lnTo>
                  <a:pt x="926757" y="837314"/>
                </a:lnTo>
                <a:lnTo>
                  <a:pt x="931516" y="840491"/>
                </a:lnTo>
                <a:lnTo>
                  <a:pt x="935821" y="843214"/>
                </a:lnTo>
                <a:lnTo>
                  <a:pt x="940127" y="846391"/>
                </a:lnTo>
                <a:lnTo>
                  <a:pt x="944206" y="849568"/>
                </a:lnTo>
                <a:lnTo>
                  <a:pt x="948058" y="852518"/>
                </a:lnTo>
                <a:lnTo>
                  <a:pt x="951684" y="855921"/>
                </a:lnTo>
                <a:lnTo>
                  <a:pt x="955083" y="859325"/>
                </a:lnTo>
                <a:lnTo>
                  <a:pt x="958029" y="862956"/>
                </a:lnTo>
                <a:lnTo>
                  <a:pt x="960975" y="866359"/>
                </a:lnTo>
                <a:lnTo>
                  <a:pt x="966867" y="866586"/>
                </a:lnTo>
                <a:lnTo>
                  <a:pt x="972986" y="867494"/>
                </a:lnTo>
                <a:lnTo>
                  <a:pt x="978651" y="868402"/>
                </a:lnTo>
                <a:lnTo>
                  <a:pt x="984090" y="869990"/>
                </a:lnTo>
                <a:lnTo>
                  <a:pt x="989302" y="871579"/>
                </a:lnTo>
                <a:lnTo>
                  <a:pt x="994287" y="873621"/>
                </a:lnTo>
                <a:lnTo>
                  <a:pt x="999273" y="876117"/>
                </a:lnTo>
                <a:lnTo>
                  <a:pt x="1003805" y="878840"/>
                </a:lnTo>
                <a:lnTo>
                  <a:pt x="1008337" y="882017"/>
                </a:lnTo>
                <a:lnTo>
                  <a:pt x="1012416" y="885194"/>
                </a:lnTo>
                <a:lnTo>
                  <a:pt x="1016722" y="888824"/>
                </a:lnTo>
                <a:lnTo>
                  <a:pt x="1020574" y="892909"/>
                </a:lnTo>
                <a:lnTo>
                  <a:pt x="1024200" y="896993"/>
                </a:lnTo>
                <a:lnTo>
                  <a:pt x="1027599" y="901078"/>
                </a:lnTo>
                <a:lnTo>
                  <a:pt x="1030999" y="905843"/>
                </a:lnTo>
                <a:lnTo>
                  <a:pt x="1034171" y="910835"/>
                </a:lnTo>
                <a:lnTo>
                  <a:pt x="1037117" y="915600"/>
                </a:lnTo>
                <a:lnTo>
                  <a:pt x="1040063" y="921046"/>
                </a:lnTo>
                <a:lnTo>
                  <a:pt x="1042556" y="926492"/>
                </a:lnTo>
                <a:lnTo>
                  <a:pt x="1045048" y="931938"/>
                </a:lnTo>
                <a:lnTo>
                  <a:pt x="1047541" y="938065"/>
                </a:lnTo>
                <a:lnTo>
                  <a:pt x="1049807" y="943965"/>
                </a:lnTo>
                <a:lnTo>
                  <a:pt x="1051847" y="949865"/>
                </a:lnTo>
                <a:lnTo>
                  <a:pt x="1053886" y="956218"/>
                </a:lnTo>
                <a:lnTo>
                  <a:pt x="1055699" y="962572"/>
                </a:lnTo>
                <a:lnTo>
                  <a:pt x="1057286" y="969153"/>
                </a:lnTo>
                <a:lnTo>
                  <a:pt x="1060458" y="982314"/>
                </a:lnTo>
                <a:lnTo>
                  <a:pt x="1062724" y="996156"/>
                </a:lnTo>
                <a:lnTo>
                  <a:pt x="1064764" y="1009997"/>
                </a:lnTo>
                <a:lnTo>
                  <a:pt x="1066577" y="1024066"/>
                </a:lnTo>
                <a:lnTo>
                  <a:pt x="1067936" y="1038362"/>
                </a:lnTo>
                <a:lnTo>
                  <a:pt x="1069069" y="1052430"/>
                </a:lnTo>
                <a:lnTo>
                  <a:pt x="1069523" y="1066499"/>
                </a:lnTo>
                <a:lnTo>
                  <a:pt x="1069749" y="1080341"/>
                </a:lnTo>
                <a:lnTo>
                  <a:pt x="1069976" y="1093956"/>
                </a:lnTo>
                <a:lnTo>
                  <a:pt x="1069749" y="1107117"/>
                </a:lnTo>
                <a:lnTo>
                  <a:pt x="1069523" y="1120051"/>
                </a:lnTo>
                <a:lnTo>
                  <a:pt x="1069069" y="1132305"/>
                </a:lnTo>
                <a:lnTo>
                  <a:pt x="1068390" y="1143878"/>
                </a:lnTo>
                <a:lnTo>
                  <a:pt x="1067030" y="1165208"/>
                </a:lnTo>
                <a:lnTo>
                  <a:pt x="1065444" y="1182907"/>
                </a:lnTo>
                <a:lnTo>
                  <a:pt x="1064084" y="1196295"/>
                </a:lnTo>
                <a:lnTo>
                  <a:pt x="1056832" y="1192665"/>
                </a:lnTo>
                <a:lnTo>
                  <a:pt x="1053207" y="1191076"/>
                </a:lnTo>
                <a:lnTo>
                  <a:pt x="1049581" y="1189715"/>
                </a:lnTo>
                <a:lnTo>
                  <a:pt x="1045728" y="1188353"/>
                </a:lnTo>
                <a:lnTo>
                  <a:pt x="1041876" y="1187219"/>
                </a:lnTo>
                <a:lnTo>
                  <a:pt x="1037570" y="1186311"/>
                </a:lnTo>
                <a:lnTo>
                  <a:pt x="1033491" y="1185403"/>
                </a:lnTo>
                <a:lnTo>
                  <a:pt x="1027826" y="1146147"/>
                </a:lnTo>
                <a:lnTo>
                  <a:pt x="1024880" y="1127086"/>
                </a:lnTo>
                <a:lnTo>
                  <a:pt x="1021934" y="1109159"/>
                </a:lnTo>
                <a:lnTo>
                  <a:pt x="1018761" y="1091914"/>
                </a:lnTo>
                <a:lnTo>
                  <a:pt x="1015136" y="1075122"/>
                </a:lnTo>
                <a:lnTo>
                  <a:pt x="1013096" y="1067180"/>
                </a:lnTo>
                <a:lnTo>
                  <a:pt x="1010603" y="1059465"/>
                </a:lnTo>
                <a:lnTo>
                  <a:pt x="1008337" y="1051523"/>
                </a:lnTo>
                <a:lnTo>
                  <a:pt x="1006071" y="1044262"/>
                </a:lnTo>
                <a:lnTo>
                  <a:pt x="1003125" y="1037000"/>
                </a:lnTo>
                <a:lnTo>
                  <a:pt x="1000406" y="1029966"/>
                </a:lnTo>
                <a:lnTo>
                  <a:pt x="997233" y="1023159"/>
                </a:lnTo>
                <a:lnTo>
                  <a:pt x="994061" y="1016578"/>
                </a:lnTo>
                <a:lnTo>
                  <a:pt x="990435" y="1009997"/>
                </a:lnTo>
                <a:lnTo>
                  <a:pt x="986583" y="1003871"/>
                </a:lnTo>
                <a:lnTo>
                  <a:pt x="982504" y="997971"/>
                </a:lnTo>
                <a:lnTo>
                  <a:pt x="977971" y="992298"/>
                </a:lnTo>
                <a:lnTo>
                  <a:pt x="973439" y="986852"/>
                </a:lnTo>
                <a:lnTo>
                  <a:pt x="968454" y="981406"/>
                </a:lnTo>
                <a:lnTo>
                  <a:pt x="963241" y="976414"/>
                </a:lnTo>
                <a:lnTo>
                  <a:pt x="957576" y="971422"/>
                </a:lnTo>
                <a:lnTo>
                  <a:pt x="951458" y="966657"/>
                </a:lnTo>
                <a:lnTo>
                  <a:pt x="945112" y="962345"/>
                </a:lnTo>
                <a:lnTo>
                  <a:pt x="938087" y="958261"/>
                </a:lnTo>
                <a:lnTo>
                  <a:pt x="931063" y="954403"/>
                </a:lnTo>
                <a:lnTo>
                  <a:pt x="923131" y="960076"/>
                </a:lnTo>
                <a:lnTo>
                  <a:pt x="915426" y="965295"/>
                </a:lnTo>
                <a:lnTo>
                  <a:pt x="907268" y="970287"/>
                </a:lnTo>
                <a:lnTo>
                  <a:pt x="899563" y="975052"/>
                </a:lnTo>
                <a:lnTo>
                  <a:pt x="891632" y="979818"/>
                </a:lnTo>
                <a:lnTo>
                  <a:pt x="883701" y="984129"/>
                </a:lnTo>
                <a:lnTo>
                  <a:pt x="875996" y="988213"/>
                </a:lnTo>
                <a:lnTo>
                  <a:pt x="868291" y="992298"/>
                </a:lnTo>
                <a:lnTo>
                  <a:pt x="860359" y="995929"/>
                </a:lnTo>
                <a:lnTo>
                  <a:pt x="852655" y="999559"/>
                </a:lnTo>
                <a:lnTo>
                  <a:pt x="844950" y="1002509"/>
                </a:lnTo>
                <a:lnTo>
                  <a:pt x="837018" y="1005686"/>
                </a:lnTo>
                <a:lnTo>
                  <a:pt x="829314" y="1008636"/>
                </a:lnTo>
                <a:lnTo>
                  <a:pt x="821835" y="1011359"/>
                </a:lnTo>
                <a:lnTo>
                  <a:pt x="814357" y="1013628"/>
                </a:lnTo>
                <a:lnTo>
                  <a:pt x="806879" y="1016124"/>
                </a:lnTo>
                <a:lnTo>
                  <a:pt x="791696" y="1020209"/>
                </a:lnTo>
                <a:lnTo>
                  <a:pt x="776966" y="1023612"/>
                </a:lnTo>
                <a:lnTo>
                  <a:pt x="762690" y="1026335"/>
                </a:lnTo>
                <a:lnTo>
                  <a:pt x="748413" y="1028832"/>
                </a:lnTo>
                <a:lnTo>
                  <a:pt x="734590" y="1030420"/>
                </a:lnTo>
                <a:lnTo>
                  <a:pt x="720993" y="1031328"/>
                </a:lnTo>
                <a:lnTo>
                  <a:pt x="707849" y="1032235"/>
                </a:lnTo>
                <a:lnTo>
                  <a:pt x="694932" y="1032462"/>
                </a:lnTo>
                <a:lnTo>
                  <a:pt x="682469" y="1032235"/>
                </a:lnTo>
                <a:lnTo>
                  <a:pt x="670232" y="1031555"/>
                </a:lnTo>
                <a:lnTo>
                  <a:pt x="658675" y="1030874"/>
                </a:lnTo>
                <a:lnTo>
                  <a:pt x="647570" y="1029739"/>
                </a:lnTo>
                <a:lnTo>
                  <a:pt x="636920" y="1028605"/>
                </a:lnTo>
                <a:lnTo>
                  <a:pt x="626496" y="1027016"/>
                </a:lnTo>
                <a:lnTo>
                  <a:pt x="616978" y="1025201"/>
                </a:lnTo>
                <a:lnTo>
                  <a:pt x="607913" y="1023385"/>
                </a:lnTo>
                <a:lnTo>
                  <a:pt x="599302" y="1021570"/>
                </a:lnTo>
                <a:lnTo>
                  <a:pt x="591597" y="1019755"/>
                </a:lnTo>
                <a:lnTo>
                  <a:pt x="577547" y="1015897"/>
                </a:lnTo>
                <a:lnTo>
                  <a:pt x="566443" y="1012267"/>
                </a:lnTo>
                <a:lnTo>
                  <a:pt x="558059" y="1009317"/>
                </a:lnTo>
                <a:lnTo>
                  <a:pt x="553980" y="1017940"/>
                </a:lnTo>
                <a:lnTo>
                  <a:pt x="550127" y="1026789"/>
                </a:lnTo>
                <a:lnTo>
                  <a:pt x="546728" y="1035866"/>
                </a:lnTo>
                <a:lnTo>
                  <a:pt x="543782" y="1045396"/>
                </a:lnTo>
                <a:lnTo>
                  <a:pt x="541063" y="1055607"/>
                </a:lnTo>
                <a:lnTo>
                  <a:pt x="538343" y="1065591"/>
                </a:lnTo>
                <a:lnTo>
                  <a:pt x="536077" y="1076257"/>
                </a:lnTo>
                <a:lnTo>
                  <a:pt x="533811" y="1087148"/>
                </a:lnTo>
                <a:lnTo>
                  <a:pt x="529505" y="1110067"/>
                </a:lnTo>
                <a:lnTo>
                  <a:pt x="525653" y="1133893"/>
                </a:lnTo>
                <a:lnTo>
                  <a:pt x="521347" y="1159081"/>
                </a:lnTo>
                <a:lnTo>
                  <a:pt x="518628" y="1172242"/>
                </a:lnTo>
                <a:lnTo>
                  <a:pt x="516135" y="1185403"/>
                </a:lnTo>
                <a:lnTo>
                  <a:pt x="512056" y="1186311"/>
                </a:lnTo>
                <a:lnTo>
                  <a:pt x="507751" y="1187219"/>
                </a:lnTo>
                <a:lnTo>
                  <a:pt x="503672" y="1188580"/>
                </a:lnTo>
                <a:lnTo>
                  <a:pt x="499819" y="1189942"/>
                </a:lnTo>
                <a:lnTo>
                  <a:pt x="495967" y="1191530"/>
                </a:lnTo>
                <a:lnTo>
                  <a:pt x="492341" y="1192891"/>
                </a:lnTo>
                <a:lnTo>
                  <a:pt x="488715" y="1195161"/>
                </a:lnTo>
                <a:lnTo>
                  <a:pt x="485089" y="1196976"/>
                </a:lnTo>
                <a:lnTo>
                  <a:pt x="482823" y="1181546"/>
                </a:lnTo>
                <a:lnTo>
                  <a:pt x="481464" y="1172015"/>
                </a:lnTo>
                <a:lnTo>
                  <a:pt x="480331" y="1161123"/>
                </a:lnTo>
                <a:lnTo>
                  <a:pt x="479424" y="1148870"/>
                </a:lnTo>
                <a:lnTo>
                  <a:pt x="478518" y="1135935"/>
                </a:lnTo>
                <a:lnTo>
                  <a:pt x="478064" y="1121867"/>
                </a:lnTo>
                <a:lnTo>
                  <a:pt x="477838" y="1107344"/>
                </a:lnTo>
                <a:lnTo>
                  <a:pt x="478064" y="1092141"/>
                </a:lnTo>
                <a:lnTo>
                  <a:pt x="478744" y="1076030"/>
                </a:lnTo>
                <a:lnTo>
                  <a:pt x="480104" y="1059692"/>
                </a:lnTo>
                <a:lnTo>
                  <a:pt x="481237" y="1051296"/>
                </a:lnTo>
                <a:lnTo>
                  <a:pt x="482144" y="1043127"/>
                </a:lnTo>
                <a:lnTo>
                  <a:pt x="483503" y="1034504"/>
                </a:lnTo>
                <a:lnTo>
                  <a:pt x="484863" y="1025882"/>
                </a:lnTo>
                <a:lnTo>
                  <a:pt x="486676" y="1017259"/>
                </a:lnTo>
                <a:lnTo>
                  <a:pt x="488489" y="1008863"/>
                </a:lnTo>
                <a:lnTo>
                  <a:pt x="490528" y="1000240"/>
                </a:lnTo>
                <a:lnTo>
                  <a:pt x="492794" y="991617"/>
                </a:lnTo>
                <a:lnTo>
                  <a:pt x="495514" y="983221"/>
                </a:lnTo>
                <a:lnTo>
                  <a:pt x="498233" y="974599"/>
                </a:lnTo>
                <a:lnTo>
                  <a:pt x="501406" y="966203"/>
                </a:lnTo>
                <a:lnTo>
                  <a:pt x="504578" y="957580"/>
                </a:lnTo>
                <a:lnTo>
                  <a:pt x="508204" y="949411"/>
                </a:lnTo>
                <a:lnTo>
                  <a:pt x="512056" y="941242"/>
                </a:lnTo>
                <a:lnTo>
                  <a:pt x="516362" y="933073"/>
                </a:lnTo>
                <a:lnTo>
                  <a:pt x="520894" y="924904"/>
                </a:lnTo>
                <a:lnTo>
                  <a:pt x="525653" y="917189"/>
                </a:lnTo>
                <a:lnTo>
                  <a:pt x="530639" y="909474"/>
                </a:lnTo>
                <a:lnTo>
                  <a:pt x="536077" y="901985"/>
                </a:lnTo>
                <a:lnTo>
                  <a:pt x="541969" y="894270"/>
                </a:lnTo>
                <a:lnTo>
                  <a:pt x="548314" y="887009"/>
                </a:lnTo>
                <a:lnTo>
                  <a:pt x="554659" y="880201"/>
                </a:lnTo>
                <a:lnTo>
                  <a:pt x="561458" y="873394"/>
                </a:lnTo>
                <a:lnTo>
                  <a:pt x="568709" y="866813"/>
                </a:lnTo>
                <a:lnTo>
                  <a:pt x="576414" y="860460"/>
                </a:lnTo>
                <a:lnTo>
                  <a:pt x="584572" y="854333"/>
                </a:lnTo>
                <a:lnTo>
                  <a:pt x="592730" y="848433"/>
                </a:lnTo>
                <a:lnTo>
                  <a:pt x="601795" y="842987"/>
                </a:lnTo>
                <a:lnTo>
                  <a:pt x="611313" y="837541"/>
                </a:lnTo>
                <a:lnTo>
                  <a:pt x="620830" y="832549"/>
                </a:lnTo>
                <a:lnTo>
                  <a:pt x="630801" y="828011"/>
                </a:lnTo>
                <a:lnTo>
                  <a:pt x="641452" y="823926"/>
                </a:lnTo>
                <a:lnTo>
                  <a:pt x="652783" y="819615"/>
                </a:lnTo>
                <a:lnTo>
                  <a:pt x="664340" y="815984"/>
                </a:lnTo>
                <a:lnTo>
                  <a:pt x="676350" y="812807"/>
                </a:lnTo>
                <a:lnTo>
                  <a:pt x="689041" y="810084"/>
                </a:lnTo>
                <a:lnTo>
                  <a:pt x="701957" y="807815"/>
                </a:lnTo>
                <a:lnTo>
                  <a:pt x="715328" y="805546"/>
                </a:lnTo>
                <a:lnTo>
                  <a:pt x="729378" y="804184"/>
                </a:lnTo>
                <a:lnTo>
                  <a:pt x="744107" y="802823"/>
                </a:lnTo>
                <a:lnTo>
                  <a:pt x="759064" y="801915"/>
                </a:lnTo>
                <a:lnTo>
                  <a:pt x="774700" y="801688"/>
                </a:lnTo>
                <a:close/>
                <a:moveTo>
                  <a:pt x="44000" y="736683"/>
                </a:moveTo>
                <a:lnTo>
                  <a:pt x="44000" y="2267412"/>
                </a:lnTo>
                <a:lnTo>
                  <a:pt x="2830736" y="2267412"/>
                </a:lnTo>
                <a:lnTo>
                  <a:pt x="2830736" y="736683"/>
                </a:lnTo>
                <a:lnTo>
                  <a:pt x="44000" y="736683"/>
                </a:lnTo>
                <a:close/>
                <a:moveTo>
                  <a:pt x="1266245" y="538738"/>
                </a:moveTo>
                <a:lnTo>
                  <a:pt x="1261935" y="538964"/>
                </a:lnTo>
                <a:lnTo>
                  <a:pt x="1257399" y="539645"/>
                </a:lnTo>
                <a:lnTo>
                  <a:pt x="1253317" y="540778"/>
                </a:lnTo>
                <a:lnTo>
                  <a:pt x="1249234" y="542365"/>
                </a:lnTo>
                <a:lnTo>
                  <a:pt x="1245605" y="544179"/>
                </a:lnTo>
                <a:lnTo>
                  <a:pt x="1241977" y="546220"/>
                </a:lnTo>
                <a:lnTo>
                  <a:pt x="1238348" y="548714"/>
                </a:lnTo>
                <a:lnTo>
                  <a:pt x="1235172" y="551662"/>
                </a:lnTo>
                <a:lnTo>
                  <a:pt x="1232224" y="554836"/>
                </a:lnTo>
                <a:lnTo>
                  <a:pt x="1229956" y="558237"/>
                </a:lnTo>
                <a:lnTo>
                  <a:pt x="1227688" y="561865"/>
                </a:lnTo>
                <a:lnTo>
                  <a:pt x="1225874" y="565720"/>
                </a:lnTo>
                <a:lnTo>
                  <a:pt x="1224286" y="569574"/>
                </a:lnTo>
                <a:lnTo>
                  <a:pt x="1223152" y="573883"/>
                </a:lnTo>
                <a:lnTo>
                  <a:pt x="1222471" y="578191"/>
                </a:lnTo>
                <a:lnTo>
                  <a:pt x="1222471" y="582725"/>
                </a:lnTo>
                <a:lnTo>
                  <a:pt x="1222471" y="604719"/>
                </a:lnTo>
                <a:lnTo>
                  <a:pt x="1222471" y="609254"/>
                </a:lnTo>
                <a:lnTo>
                  <a:pt x="1223152" y="613562"/>
                </a:lnTo>
                <a:lnTo>
                  <a:pt x="1224286" y="617870"/>
                </a:lnTo>
                <a:lnTo>
                  <a:pt x="1225874" y="621725"/>
                </a:lnTo>
                <a:lnTo>
                  <a:pt x="1227688" y="625579"/>
                </a:lnTo>
                <a:lnTo>
                  <a:pt x="1229956" y="629207"/>
                </a:lnTo>
                <a:lnTo>
                  <a:pt x="1232224" y="632608"/>
                </a:lnTo>
                <a:lnTo>
                  <a:pt x="1235172" y="635556"/>
                </a:lnTo>
                <a:lnTo>
                  <a:pt x="1238348" y="638504"/>
                </a:lnTo>
                <a:lnTo>
                  <a:pt x="1241977" y="640998"/>
                </a:lnTo>
                <a:lnTo>
                  <a:pt x="1245605" y="643492"/>
                </a:lnTo>
                <a:lnTo>
                  <a:pt x="1249234" y="645306"/>
                </a:lnTo>
                <a:lnTo>
                  <a:pt x="1253317" y="646893"/>
                </a:lnTo>
                <a:lnTo>
                  <a:pt x="1257399" y="647800"/>
                </a:lnTo>
                <a:lnTo>
                  <a:pt x="1261935" y="648254"/>
                </a:lnTo>
                <a:lnTo>
                  <a:pt x="1266245" y="648707"/>
                </a:lnTo>
                <a:lnTo>
                  <a:pt x="1608265" y="648707"/>
                </a:lnTo>
                <a:lnTo>
                  <a:pt x="1613028" y="648254"/>
                </a:lnTo>
                <a:lnTo>
                  <a:pt x="1617337" y="647800"/>
                </a:lnTo>
                <a:lnTo>
                  <a:pt x="1621419" y="646893"/>
                </a:lnTo>
                <a:lnTo>
                  <a:pt x="1625502" y="645306"/>
                </a:lnTo>
                <a:lnTo>
                  <a:pt x="1629358" y="643492"/>
                </a:lnTo>
                <a:lnTo>
                  <a:pt x="1632986" y="640998"/>
                </a:lnTo>
                <a:lnTo>
                  <a:pt x="1636388" y="638504"/>
                </a:lnTo>
                <a:lnTo>
                  <a:pt x="1639337" y="635556"/>
                </a:lnTo>
                <a:lnTo>
                  <a:pt x="1642285" y="632608"/>
                </a:lnTo>
                <a:lnTo>
                  <a:pt x="1644780" y="629207"/>
                </a:lnTo>
                <a:lnTo>
                  <a:pt x="1647275" y="625579"/>
                </a:lnTo>
                <a:lnTo>
                  <a:pt x="1649089" y="621725"/>
                </a:lnTo>
                <a:lnTo>
                  <a:pt x="1650224" y="617870"/>
                </a:lnTo>
                <a:lnTo>
                  <a:pt x="1651584" y="613562"/>
                </a:lnTo>
                <a:lnTo>
                  <a:pt x="1652038" y="609254"/>
                </a:lnTo>
                <a:lnTo>
                  <a:pt x="1652492" y="604719"/>
                </a:lnTo>
                <a:lnTo>
                  <a:pt x="1652492" y="582725"/>
                </a:lnTo>
                <a:lnTo>
                  <a:pt x="1652038" y="578191"/>
                </a:lnTo>
                <a:lnTo>
                  <a:pt x="1651584" y="573883"/>
                </a:lnTo>
                <a:lnTo>
                  <a:pt x="1650224" y="569574"/>
                </a:lnTo>
                <a:lnTo>
                  <a:pt x="1649089" y="565720"/>
                </a:lnTo>
                <a:lnTo>
                  <a:pt x="1647275" y="561865"/>
                </a:lnTo>
                <a:lnTo>
                  <a:pt x="1644780" y="558237"/>
                </a:lnTo>
                <a:lnTo>
                  <a:pt x="1642285" y="554836"/>
                </a:lnTo>
                <a:lnTo>
                  <a:pt x="1639337" y="551662"/>
                </a:lnTo>
                <a:lnTo>
                  <a:pt x="1636388" y="548714"/>
                </a:lnTo>
                <a:lnTo>
                  <a:pt x="1632986" y="546220"/>
                </a:lnTo>
                <a:lnTo>
                  <a:pt x="1629358" y="544179"/>
                </a:lnTo>
                <a:lnTo>
                  <a:pt x="1625502" y="542365"/>
                </a:lnTo>
                <a:lnTo>
                  <a:pt x="1621419" y="540778"/>
                </a:lnTo>
                <a:lnTo>
                  <a:pt x="1617337" y="539645"/>
                </a:lnTo>
                <a:lnTo>
                  <a:pt x="1613028" y="538964"/>
                </a:lnTo>
                <a:lnTo>
                  <a:pt x="1608265" y="538738"/>
                </a:lnTo>
                <a:lnTo>
                  <a:pt x="1583997" y="538738"/>
                </a:lnTo>
                <a:lnTo>
                  <a:pt x="1583997" y="549848"/>
                </a:lnTo>
                <a:lnTo>
                  <a:pt x="1583997" y="554156"/>
                </a:lnTo>
                <a:lnTo>
                  <a:pt x="1583090" y="558691"/>
                </a:lnTo>
                <a:lnTo>
                  <a:pt x="1582182" y="562772"/>
                </a:lnTo>
                <a:lnTo>
                  <a:pt x="1580595" y="566627"/>
                </a:lnTo>
                <a:lnTo>
                  <a:pt x="1578780" y="570481"/>
                </a:lnTo>
                <a:lnTo>
                  <a:pt x="1576512" y="574109"/>
                </a:lnTo>
                <a:lnTo>
                  <a:pt x="1574017" y="577510"/>
                </a:lnTo>
                <a:lnTo>
                  <a:pt x="1571296" y="580685"/>
                </a:lnTo>
                <a:lnTo>
                  <a:pt x="1568121" y="583632"/>
                </a:lnTo>
                <a:lnTo>
                  <a:pt x="1564492" y="586126"/>
                </a:lnTo>
                <a:lnTo>
                  <a:pt x="1560863" y="588394"/>
                </a:lnTo>
                <a:lnTo>
                  <a:pt x="1557234" y="590208"/>
                </a:lnTo>
                <a:lnTo>
                  <a:pt x="1553152" y="591795"/>
                </a:lnTo>
                <a:lnTo>
                  <a:pt x="1548842" y="592929"/>
                </a:lnTo>
                <a:lnTo>
                  <a:pt x="1544533" y="593382"/>
                </a:lnTo>
                <a:lnTo>
                  <a:pt x="1539997" y="593609"/>
                </a:lnTo>
                <a:lnTo>
                  <a:pt x="1334739" y="593609"/>
                </a:lnTo>
                <a:lnTo>
                  <a:pt x="1330430" y="593382"/>
                </a:lnTo>
                <a:lnTo>
                  <a:pt x="1325894" y="592929"/>
                </a:lnTo>
                <a:lnTo>
                  <a:pt x="1321811" y="591795"/>
                </a:lnTo>
                <a:lnTo>
                  <a:pt x="1317729" y="590208"/>
                </a:lnTo>
                <a:lnTo>
                  <a:pt x="1313647" y="588394"/>
                </a:lnTo>
                <a:lnTo>
                  <a:pt x="1310018" y="586126"/>
                </a:lnTo>
                <a:lnTo>
                  <a:pt x="1306842" y="583632"/>
                </a:lnTo>
                <a:lnTo>
                  <a:pt x="1303667" y="580685"/>
                </a:lnTo>
                <a:lnTo>
                  <a:pt x="1300719" y="577510"/>
                </a:lnTo>
                <a:lnTo>
                  <a:pt x="1298224" y="574109"/>
                </a:lnTo>
                <a:lnTo>
                  <a:pt x="1296183" y="570481"/>
                </a:lnTo>
                <a:lnTo>
                  <a:pt x="1294368" y="566627"/>
                </a:lnTo>
                <a:lnTo>
                  <a:pt x="1292781" y="562772"/>
                </a:lnTo>
                <a:lnTo>
                  <a:pt x="1291647" y="558691"/>
                </a:lnTo>
                <a:lnTo>
                  <a:pt x="1290966" y="554156"/>
                </a:lnTo>
                <a:lnTo>
                  <a:pt x="1290739" y="549848"/>
                </a:lnTo>
                <a:lnTo>
                  <a:pt x="1290739" y="538738"/>
                </a:lnTo>
                <a:lnTo>
                  <a:pt x="1266245" y="538738"/>
                </a:lnTo>
                <a:close/>
                <a:moveTo>
                  <a:pt x="1433626" y="87976"/>
                </a:moveTo>
                <a:lnTo>
                  <a:pt x="1429316" y="88203"/>
                </a:lnTo>
                <a:lnTo>
                  <a:pt x="1425688" y="88656"/>
                </a:lnTo>
                <a:lnTo>
                  <a:pt x="1421832" y="89336"/>
                </a:lnTo>
                <a:lnTo>
                  <a:pt x="1417976" y="90243"/>
                </a:lnTo>
                <a:lnTo>
                  <a:pt x="1414347" y="91150"/>
                </a:lnTo>
                <a:lnTo>
                  <a:pt x="1410718" y="92511"/>
                </a:lnTo>
                <a:lnTo>
                  <a:pt x="1407316" y="93871"/>
                </a:lnTo>
                <a:lnTo>
                  <a:pt x="1403688" y="95458"/>
                </a:lnTo>
                <a:lnTo>
                  <a:pt x="1400286" y="97272"/>
                </a:lnTo>
                <a:lnTo>
                  <a:pt x="1397337" y="99086"/>
                </a:lnTo>
                <a:lnTo>
                  <a:pt x="1394162" y="101127"/>
                </a:lnTo>
                <a:lnTo>
                  <a:pt x="1390987" y="103168"/>
                </a:lnTo>
                <a:lnTo>
                  <a:pt x="1388265" y="105435"/>
                </a:lnTo>
                <a:lnTo>
                  <a:pt x="1385316" y="107929"/>
                </a:lnTo>
                <a:lnTo>
                  <a:pt x="1382822" y="110423"/>
                </a:lnTo>
                <a:lnTo>
                  <a:pt x="1380100" y="113371"/>
                </a:lnTo>
                <a:lnTo>
                  <a:pt x="1377605" y="116092"/>
                </a:lnTo>
                <a:lnTo>
                  <a:pt x="1375110" y="119039"/>
                </a:lnTo>
                <a:lnTo>
                  <a:pt x="1373069" y="122214"/>
                </a:lnTo>
                <a:lnTo>
                  <a:pt x="1371028" y="125161"/>
                </a:lnTo>
                <a:lnTo>
                  <a:pt x="1369213" y="128336"/>
                </a:lnTo>
                <a:lnTo>
                  <a:pt x="1367399" y="131737"/>
                </a:lnTo>
                <a:lnTo>
                  <a:pt x="1365811" y="135138"/>
                </a:lnTo>
                <a:lnTo>
                  <a:pt x="1364677" y="138766"/>
                </a:lnTo>
                <a:lnTo>
                  <a:pt x="1363317" y="142394"/>
                </a:lnTo>
                <a:lnTo>
                  <a:pt x="1362183" y="146022"/>
                </a:lnTo>
                <a:lnTo>
                  <a:pt x="1361502" y="149650"/>
                </a:lnTo>
                <a:lnTo>
                  <a:pt x="1360595" y="153504"/>
                </a:lnTo>
                <a:lnTo>
                  <a:pt x="1360141" y="157359"/>
                </a:lnTo>
                <a:lnTo>
                  <a:pt x="1359914" y="161213"/>
                </a:lnTo>
                <a:lnTo>
                  <a:pt x="1359914" y="165295"/>
                </a:lnTo>
                <a:lnTo>
                  <a:pt x="1359914" y="169376"/>
                </a:lnTo>
                <a:lnTo>
                  <a:pt x="1360141" y="173231"/>
                </a:lnTo>
                <a:lnTo>
                  <a:pt x="1360595" y="177085"/>
                </a:lnTo>
                <a:lnTo>
                  <a:pt x="1361502" y="180940"/>
                </a:lnTo>
                <a:lnTo>
                  <a:pt x="1362183" y="184568"/>
                </a:lnTo>
                <a:lnTo>
                  <a:pt x="1363317" y="188422"/>
                </a:lnTo>
                <a:lnTo>
                  <a:pt x="1364677" y="192050"/>
                </a:lnTo>
                <a:lnTo>
                  <a:pt x="1365811" y="195451"/>
                </a:lnTo>
                <a:lnTo>
                  <a:pt x="1367399" y="198852"/>
                </a:lnTo>
                <a:lnTo>
                  <a:pt x="1369213" y="202253"/>
                </a:lnTo>
                <a:lnTo>
                  <a:pt x="1371028" y="205655"/>
                </a:lnTo>
                <a:lnTo>
                  <a:pt x="1373069" y="208602"/>
                </a:lnTo>
                <a:lnTo>
                  <a:pt x="1375110" y="211777"/>
                </a:lnTo>
                <a:lnTo>
                  <a:pt x="1377605" y="214724"/>
                </a:lnTo>
                <a:lnTo>
                  <a:pt x="1380100" y="217445"/>
                </a:lnTo>
                <a:lnTo>
                  <a:pt x="1382822" y="220166"/>
                </a:lnTo>
                <a:lnTo>
                  <a:pt x="1385316" y="222660"/>
                </a:lnTo>
                <a:lnTo>
                  <a:pt x="1388265" y="225381"/>
                </a:lnTo>
                <a:lnTo>
                  <a:pt x="1390987" y="227422"/>
                </a:lnTo>
                <a:lnTo>
                  <a:pt x="1394162" y="229689"/>
                </a:lnTo>
                <a:lnTo>
                  <a:pt x="1397337" y="231730"/>
                </a:lnTo>
                <a:lnTo>
                  <a:pt x="1400286" y="233544"/>
                </a:lnTo>
                <a:lnTo>
                  <a:pt x="1403688" y="235131"/>
                </a:lnTo>
                <a:lnTo>
                  <a:pt x="1407316" y="236718"/>
                </a:lnTo>
                <a:lnTo>
                  <a:pt x="1410718" y="238305"/>
                </a:lnTo>
                <a:lnTo>
                  <a:pt x="1414347" y="239212"/>
                </a:lnTo>
                <a:lnTo>
                  <a:pt x="1417976" y="240346"/>
                </a:lnTo>
                <a:lnTo>
                  <a:pt x="1421832" y="241253"/>
                </a:lnTo>
                <a:lnTo>
                  <a:pt x="1425688" y="241933"/>
                </a:lnTo>
                <a:lnTo>
                  <a:pt x="1429316" y="242387"/>
                </a:lnTo>
                <a:lnTo>
                  <a:pt x="1433626" y="242613"/>
                </a:lnTo>
                <a:lnTo>
                  <a:pt x="1437481" y="242840"/>
                </a:lnTo>
                <a:lnTo>
                  <a:pt x="1441337" y="242613"/>
                </a:lnTo>
                <a:lnTo>
                  <a:pt x="1445419" y="242387"/>
                </a:lnTo>
                <a:lnTo>
                  <a:pt x="1449275" y="241933"/>
                </a:lnTo>
                <a:lnTo>
                  <a:pt x="1452904" y="241253"/>
                </a:lnTo>
                <a:lnTo>
                  <a:pt x="1456986" y="240346"/>
                </a:lnTo>
                <a:lnTo>
                  <a:pt x="1460615" y="239212"/>
                </a:lnTo>
                <a:lnTo>
                  <a:pt x="1464244" y="238305"/>
                </a:lnTo>
                <a:lnTo>
                  <a:pt x="1467419" y="236718"/>
                </a:lnTo>
                <a:lnTo>
                  <a:pt x="1471048" y="235131"/>
                </a:lnTo>
                <a:lnTo>
                  <a:pt x="1474224" y="233544"/>
                </a:lnTo>
                <a:lnTo>
                  <a:pt x="1477626" y="231730"/>
                </a:lnTo>
                <a:lnTo>
                  <a:pt x="1480801" y="229689"/>
                </a:lnTo>
                <a:lnTo>
                  <a:pt x="1483749" y="227422"/>
                </a:lnTo>
                <a:lnTo>
                  <a:pt x="1486698" y="225381"/>
                </a:lnTo>
                <a:lnTo>
                  <a:pt x="1489646" y="222660"/>
                </a:lnTo>
                <a:lnTo>
                  <a:pt x="1492141" y="220166"/>
                </a:lnTo>
                <a:lnTo>
                  <a:pt x="1494636" y="217445"/>
                </a:lnTo>
                <a:lnTo>
                  <a:pt x="1497131" y="214724"/>
                </a:lnTo>
                <a:lnTo>
                  <a:pt x="1499399" y="211777"/>
                </a:lnTo>
                <a:lnTo>
                  <a:pt x="1501667" y="208602"/>
                </a:lnTo>
                <a:lnTo>
                  <a:pt x="1503482" y="205655"/>
                </a:lnTo>
                <a:lnTo>
                  <a:pt x="1505523" y="202253"/>
                </a:lnTo>
                <a:lnTo>
                  <a:pt x="1507110" y="198852"/>
                </a:lnTo>
                <a:lnTo>
                  <a:pt x="1508698" y="195451"/>
                </a:lnTo>
                <a:lnTo>
                  <a:pt x="1510286" y="192050"/>
                </a:lnTo>
                <a:lnTo>
                  <a:pt x="1511420" y="188422"/>
                </a:lnTo>
                <a:lnTo>
                  <a:pt x="1512327" y="184568"/>
                </a:lnTo>
                <a:lnTo>
                  <a:pt x="1513461" y="180940"/>
                </a:lnTo>
                <a:lnTo>
                  <a:pt x="1513915" y="177085"/>
                </a:lnTo>
                <a:lnTo>
                  <a:pt x="1514368" y="173231"/>
                </a:lnTo>
                <a:lnTo>
                  <a:pt x="1514595" y="169376"/>
                </a:lnTo>
                <a:lnTo>
                  <a:pt x="1515049" y="165295"/>
                </a:lnTo>
                <a:lnTo>
                  <a:pt x="1514595" y="161213"/>
                </a:lnTo>
                <a:lnTo>
                  <a:pt x="1514368" y="157359"/>
                </a:lnTo>
                <a:lnTo>
                  <a:pt x="1513915" y="153504"/>
                </a:lnTo>
                <a:lnTo>
                  <a:pt x="1513461" y="149650"/>
                </a:lnTo>
                <a:lnTo>
                  <a:pt x="1512327" y="146022"/>
                </a:lnTo>
                <a:lnTo>
                  <a:pt x="1511420" y="142394"/>
                </a:lnTo>
                <a:lnTo>
                  <a:pt x="1510286" y="138766"/>
                </a:lnTo>
                <a:lnTo>
                  <a:pt x="1508698" y="135138"/>
                </a:lnTo>
                <a:lnTo>
                  <a:pt x="1507110" y="131737"/>
                </a:lnTo>
                <a:lnTo>
                  <a:pt x="1505523" y="128336"/>
                </a:lnTo>
                <a:lnTo>
                  <a:pt x="1503482" y="125161"/>
                </a:lnTo>
                <a:lnTo>
                  <a:pt x="1501667" y="122214"/>
                </a:lnTo>
                <a:lnTo>
                  <a:pt x="1499399" y="119039"/>
                </a:lnTo>
                <a:lnTo>
                  <a:pt x="1497131" y="116092"/>
                </a:lnTo>
                <a:lnTo>
                  <a:pt x="1494636" y="113371"/>
                </a:lnTo>
                <a:lnTo>
                  <a:pt x="1492141" y="110423"/>
                </a:lnTo>
                <a:lnTo>
                  <a:pt x="1489646" y="107929"/>
                </a:lnTo>
                <a:lnTo>
                  <a:pt x="1486698" y="105435"/>
                </a:lnTo>
                <a:lnTo>
                  <a:pt x="1483749" y="103168"/>
                </a:lnTo>
                <a:lnTo>
                  <a:pt x="1480801" y="101127"/>
                </a:lnTo>
                <a:lnTo>
                  <a:pt x="1477626" y="99086"/>
                </a:lnTo>
                <a:lnTo>
                  <a:pt x="1474224" y="97272"/>
                </a:lnTo>
                <a:lnTo>
                  <a:pt x="1471048" y="95458"/>
                </a:lnTo>
                <a:lnTo>
                  <a:pt x="1467419" y="93871"/>
                </a:lnTo>
                <a:lnTo>
                  <a:pt x="1464244" y="92511"/>
                </a:lnTo>
                <a:lnTo>
                  <a:pt x="1460615" y="91150"/>
                </a:lnTo>
                <a:lnTo>
                  <a:pt x="1456986" y="90243"/>
                </a:lnTo>
                <a:lnTo>
                  <a:pt x="1452904" y="89336"/>
                </a:lnTo>
                <a:lnTo>
                  <a:pt x="1449275" y="88656"/>
                </a:lnTo>
                <a:lnTo>
                  <a:pt x="1445419" y="88203"/>
                </a:lnTo>
                <a:lnTo>
                  <a:pt x="1441337" y="87976"/>
                </a:lnTo>
                <a:lnTo>
                  <a:pt x="1437481" y="87976"/>
                </a:lnTo>
                <a:lnTo>
                  <a:pt x="1433626" y="87976"/>
                </a:lnTo>
                <a:close/>
                <a:moveTo>
                  <a:pt x="1330430" y="0"/>
                </a:moveTo>
                <a:lnTo>
                  <a:pt x="1334739" y="0"/>
                </a:lnTo>
                <a:lnTo>
                  <a:pt x="1539997" y="0"/>
                </a:lnTo>
                <a:lnTo>
                  <a:pt x="1544533" y="0"/>
                </a:lnTo>
                <a:lnTo>
                  <a:pt x="1548842" y="681"/>
                </a:lnTo>
                <a:lnTo>
                  <a:pt x="1553152" y="1814"/>
                </a:lnTo>
                <a:lnTo>
                  <a:pt x="1557234" y="3401"/>
                </a:lnTo>
                <a:lnTo>
                  <a:pt x="1560863" y="5215"/>
                </a:lnTo>
                <a:lnTo>
                  <a:pt x="1564492" y="7483"/>
                </a:lnTo>
                <a:lnTo>
                  <a:pt x="1568121" y="9750"/>
                </a:lnTo>
                <a:lnTo>
                  <a:pt x="1571296" y="12698"/>
                </a:lnTo>
                <a:lnTo>
                  <a:pt x="1574017" y="15872"/>
                </a:lnTo>
                <a:lnTo>
                  <a:pt x="1576512" y="19273"/>
                </a:lnTo>
                <a:lnTo>
                  <a:pt x="1578780" y="22901"/>
                </a:lnTo>
                <a:lnTo>
                  <a:pt x="1580595" y="26756"/>
                </a:lnTo>
                <a:lnTo>
                  <a:pt x="1582182" y="30837"/>
                </a:lnTo>
                <a:lnTo>
                  <a:pt x="1583090" y="34919"/>
                </a:lnTo>
                <a:lnTo>
                  <a:pt x="1583997" y="39453"/>
                </a:lnTo>
                <a:lnTo>
                  <a:pt x="1583997" y="43761"/>
                </a:lnTo>
                <a:lnTo>
                  <a:pt x="1583997" y="450762"/>
                </a:lnTo>
                <a:lnTo>
                  <a:pt x="2742963" y="450762"/>
                </a:lnTo>
                <a:lnTo>
                  <a:pt x="2749768" y="450762"/>
                </a:lnTo>
                <a:lnTo>
                  <a:pt x="2756345" y="451442"/>
                </a:lnTo>
                <a:lnTo>
                  <a:pt x="2762922" y="452349"/>
                </a:lnTo>
                <a:lnTo>
                  <a:pt x="2769499" y="453483"/>
                </a:lnTo>
                <a:lnTo>
                  <a:pt x="2775623" y="455070"/>
                </a:lnTo>
                <a:lnTo>
                  <a:pt x="2782200" y="456884"/>
                </a:lnTo>
                <a:lnTo>
                  <a:pt x="2788097" y="458925"/>
                </a:lnTo>
                <a:lnTo>
                  <a:pt x="2793994" y="461192"/>
                </a:lnTo>
                <a:lnTo>
                  <a:pt x="2799891" y="463686"/>
                </a:lnTo>
                <a:lnTo>
                  <a:pt x="2805788" y="466634"/>
                </a:lnTo>
                <a:lnTo>
                  <a:pt x="2811231" y="470035"/>
                </a:lnTo>
                <a:lnTo>
                  <a:pt x="2816675" y="473436"/>
                </a:lnTo>
                <a:lnTo>
                  <a:pt x="2821664" y="477064"/>
                </a:lnTo>
                <a:lnTo>
                  <a:pt x="2826654" y="480919"/>
                </a:lnTo>
                <a:lnTo>
                  <a:pt x="2831417" y="485000"/>
                </a:lnTo>
                <a:lnTo>
                  <a:pt x="2835953" y="489535"/>
                </a:lnTo>
                <a:lnTo>
                  <a:pt x="2840489" y="494070"/>
                </a:lnTo>
                <a:lnTo>
                  <a:pt x="2844571" y="498831"/>
                </a:lnTo>
                <a:lnTo>
                  <a:pt x="2848427" y="504046"/>
                </a:lnTo>
                <a:lnTo>
                  <a:pt x="2852056" y="509261"/>
                </a:lnTo>
                <a:lnTo>
                  <a:pt x="2855685" y="514249"/>
                </a:lnTo>
                <a:lnTo>
                  <a:pt x="2858860" y="520145"/>
                </a:lnTo>
                <a:lnTo>
                  <a:pt x="2861809" y="525813"/>
                </a:lnTo>
                <a:lnTo>
                  <a:pt x="2864530" y="531482"/>
                </a:lnTo>
                <a:lnTo>
                  <a:pt x="2866798" y="537377"/>
                </a:lnTo>
                <a:lnTo>
                  <a:pt x="2869066" y="543726"/>
                </a:lnTo>
                <a:lnTo>
                  <a:pt x="2870881" y="549848"/>
                </a:lnTo>
                <a:lnTo>
                  <a:pt x="2872015" y="556423"/>
                </a:lnTo>
                <a:lnTo>
                  <a:pt x="2873375" y="562772"/>
                </a:lnTo>
                <a:lnTo>
                  <a:pt x="2874056" y="569348"/>
                </a:lnTo>
                <a:lnTo>
                  <a:pt x="2874736" y="575923"/>
                </a:lnTo>
                <a:lnTo>
                  <a:pt x="2874963" y="582725"/>
                </a:lnTo>
                <a:lnTo>
                  <a:pt x="2874963" y="2311400"/>
                </a:lnTo>
                <a:lnTo>
                  <a:pt x="0" y="2311400"/>
                </a:lnTo>
                <a:lnTo>
                  <a:pt x="0" y="582725"/>
                </a:lnTo>
                <a:lnTo>
                  <a:pt x="227" y="575923"/>
                </a:lnTo>
                <a:lnTo>
                  <a:pt x="680" y="569348"/>
                </a:lnTo>
                <a:lnTo>
                  <a:pt x="1588" y="562772"/>
                </a:lnTo>
                <a:lnTo>
                  <a:pt x="2722" y="556423"/>
                </a:lnTo>
                <a:lnTo>
                  <a:pt x="4082" y="549848"/>
                </a:lnTo>
                <a:lnTo>
                  <a:pt x="5897" y="543726"/>
                </a:lnTo>
                <a:lnTo>
                  <a:pt x="7938" y="537377"/>
                </a:lnTo>
                <a:lnTo>
                  <a:pt x="10206" y="531482"/>
                </a:lnTo>
                <a:lnTo>
                  <a:pt x="13154" y="525813"/>
                </a:lnTo>
                <a:lnTo>
                  <a:pt x="16103" y="520145"/>
                </a:lnTo>
                <a:lnTo>
                  <a:pt x="19051" y="514249"/>
                </a:lnTo>
                <a:lnTo>
                  <a:pt x="22453" y="509261"/>
                </a:lnTo>
                <a:lnTo>
                  <a:pt x="26309" y="504046"/>
                </a:lnTo>
                <a:lnTo>
                  <a:pt x="30165" y="498831"/>
                </a:lnTo>
                <a:lnTo>
                  <a:pt x="34474" y="494070"/>
                </a:lnTo>
                <a:lnTo>
                  <a:pt x="38783" y="489535"/>
                </a:lnTo>
                <a:lnTo>
                  <a:pt x="43319" y="485000"/>
                </a:lnTo>
                <a:lnTo>
                  <a:pt x="48082" y="480919"/>
                </a:lnTo>
                <a:lnTo>
                  <a:pt x="53072" y="477064"/>
                </a:lnTo>
                <a:lnTo>
                  <a:pt x="58288" y="473436"/>
                </a:lnTo>
                <a:lnTo>
                  <a:pt x="63732" y="470035"/>
                </a:lnTo>
                <a:lnTo>
                  <a:pt x="69175" y="466634"/>
                </a:lnTo>
                <a:lnTo>
                  <a:pt x="74845" y="463686"/>
                </a:lnTo>
                <a:lnTo>
                  <a:pt x="80742" y="461192"/>
                </a:lnTo>
                <a:lnTo>
                  <a:pt x="86866" y="458925"/>
                </a:lnTo>
                <a:lnTo>
                  <a:pt x="92763" y="456884"/>
                </a:lnTo>
                <a:lnTo>
                  <a:pt x="99340" y="455070"/>
                </a:lnTo>
                <a:lnTo>
                  <a:pt x="105464" y="453483"/>
                </a:lnTo>
                <a:lnTo>
                  <a:pt x="112041" y="452349"/>
                </a:lnTo>
                <a:lnTo>
                  <a:pt x="118618" y="451442"/>
                </a:lnTo>
                <a:lnTo>
                  <a:pt x="125195" y="450762"/>
                </a:lnTo>
                <a:lnTo>
                  <a:pt x="132000" y="450762"/>
                </a:lnTo>
                <a:lnTo>
                  <a:pt x="1290739" y="450762"/>
                </a:lnTo>
                <a:lnTo>
                  <a:pt x="1290739" y="43761"/>
                </a:lnTo>
                <a:lnTo>
                  <a:pt x="1290966" y="39453"/>
                </a:lnTo>
                <a:lnTo>
                  <a:pt x="1291647" y="34919"/>
                </a:lnTo>
                <a:lnTo>
                  <a:pt x="1292781" y="30837"/>
                </a:lnTo>
                <a:lnTo>
                  <a:pt x="1294368" y="26756"/>
                </a:lnTo>
                <a:lnTo>
                  <a:pt x="1296183" y="22901"/>
                </a:lnTo>
                <a:lnTo>
                  <a:pt x="1298224" y="19273"/>
                </a:lnTo>
                <a:lnTo>
                  <a:pt x="1300719" y="15872"/>
                </a:lnTo>
                <a:lnTo>
                  <a:pt x="1303667" y="12698"/>
                </a:lnTo>
                <a:lnTo>
                  <a:pt x="1306842" y="9750"/>
                </a:lnTo>
                <a:lnTo>
                  <a:pt x="1310018" y="7483"/>
                </a:lnTo>
                <a:lnTo>
                  <a:pt x="1313647" y="5215"/>
                </a:lnTo>
                <a:lnTo>
                  <a:pt x="1317729" y="3401"/>
                </a:lnTo>
                <a:lnTo>
                  <a:pt x="1321811" y="1814"/>
                </a:lnTo>
                <a:lnTo>
                  <a:pt x="1325894" y="681"/>
                </a:lnTo>
                <a:lnTo>
                  <a:pt x="1330430" y="0"/>
                </a:lnTo>
                <a:close/>
              </a:path>
            </a:pathLst>
          </a:custGeom>
          <a:solidFill>
            <a:srgbClr val="FFFFFF"/>
          </a:solidFill>
          <a:ln>
            <a:solidFill>
              <a:schemeClr val="bg1"/>
            </a:solid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思源黑体 CN Medium" panose="020B0600000000000000" pitchFamily="34" charset="-122"/>
              <a:ea typeface="思源黑体 CN Medium" panose="020B0600000000000000" pitchFamily="34" charset="-122"/>
            </a:endParaRPr>
          </a:p>
        </p:txBody>
      </p:sp>
      <p:sp>
        <p:nvSpPr>
          <p:cNvPr id="19" name="文本框 18">
            <a:extLst>
              <a:ext uri="{FF2B5EF4-FFF2-40B4-BE49-F238E27FC236}">
                <a16:creationId xmlns:a16="http://schemas.microsoft.com/office/drawing/2014/main" id="{3050DE09-83A3-429C-A869-34725BF2A556}"/>
              </a:ext>
            </a:extLst>
          </p:cNvPr>
          <p:cNvSpPr txBox="1"/>
          <p:nvPr/>
        </p:nvSpPr>
        <p:spPr>
          <a:xfrm>
            <a:off x="4188435" y="5671961"/>
            <a:ext cx="1164864" cy="369332"/>
          </a:xfrm>
          <a:prstGeom prst="rect">
            <a:avLst/>
          </a:prstGeom>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rPr>
              <a:t>添加标题</a:t>
            </a:r>
          </a:p>
        </p:txBody>
      </p:sp>
      <p:sp>
        <p:nvSpPr>
          <p:cNvPr id="20" name="文本框 19">
            <a:extLst>
              <a:ext uri="{FF2B5EF4-FFF2-40B4-BE49-F238E27FC236}">
                <a16:creationId xmlns:a16="http://schemas.microsoft.com/office/drawing/2014/main" id="{480AFC40-B439-4567-B458-727F2A362FD7}"/>
              </a:ext>
            </a:extLst>
          </p:cNvPr>
          <p:cNvSpPr txBox="1"/>
          <p:nvPr/>
        </p:nvSpPr>
        <p:spPr>
          <a:xfrm>
            <a:off x="4188435" y="4260935"/>
            <a:ext cx="1189217" cy="369332"/>
          </a:xfrm>
          <a:prstGeom prst="rect">
            <a:avLst/>
          </a:prstGeom>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rPr>
              <a:t>添加标题</a:t>
            </a:r>
          </a:p>
        </p:txBody>
      </p:sp>
      <p:sp>
        <p:nvSpPr>
          <p:cNvPr id="21" name="文本框 20">
            <a:extLst>
              <a:ext uri="{FF2B5EF4-FFF2-40B4-BE49-F238E27FC236}">
                <a16:creationId xmlns:a16="http://schemas.microsoft.com/office/drawing/2014/main" id="{8C1B6048-4156-4261-B90B-7499A4BFF03C}"/>
              </a:ext>
            </a:extLst>
          </p:cNvPr>
          <p:cNvSpPr txBox="1"/>
          <p:nvPr/>
        </p:nvSpPr>
        <p:spPr>
          <a:xfrm>
            <a:off x="5632159" y="3630696"/>
            <a:ext cx="1185245" cy="369332"/>
          </a:xfrm>
          <a:prstGeom prst="rect">
            <a:avLst/>
          </a:prstGeom>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rPr>
              <a:t>添加标题</a:t>
            </a:r>
          </a:p>
        </p:txBody>
      </p:sp>
      <p:sp>
        <p:nvSpPr>
          <p:cNvPr id="22" name="文本框 21">
            <a:extLst>
              <a:ext uri="{FF2B5EF4-FFF2-40B4-BE49-F238E27FC236}">
                <a16:creationId xmlns:a16="http://schemas.microsoft.com/office/drawing/2014/main" id="{4390C837-C44D-4F21-997F-413D77D093A1}"/>
              </a:ext>
            </a:extLst>
          </p:cNvPr>
          <p:cNvSpPr txBox="1"/>
          <p:nvPr/>
        </p:nvSpPr>
        <p:spPr>
          <a:xfrm>
            <a:off x="7031386" y="4707141"/>
            <a:ext cx="1104803" cy="369332"/>
          </a:xfrm>
          <a:prstGeom prst="rect">
            <a:avLst/>
          </a:prstGeom>
        </p:spPr>
        <p:txBody>
          <a:bodyPr wrap="square" rtlCol="0">
            <a:sp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rPr>
              <a:t>添加标题</a:t>
            </a:r>
          </a:p>
        </p:txBody>
      </p:sp>
      <p:sp>
        <p:nvSpPr>
          <p:cNvPr id="23" name="文本框 22">
            <a:extLst>
              <a:ext uri="{FF2B5EF4-FFF2-40B4-BE49-F238E27FC236}">
                <a16:creationId xmlns:a16="http://schemas.microsoft.com/office/drawing/2014/main" id="{8FA3C11B-AE5E-4E2F-BF9F-D4185CA008B0}"/>
              </a:ext>
            </a:extLst>
          </p:cNvPr>
          <p:cNvSpPr txBox="1"/>
          <p:nvPr/>
        </p:nvSpPr>
        <p:spPr>
          <a:xfrm>
            <a:off x="2442886" y="2410930"/>
            <a:ext cx="2141547" cy="369332"/>
          </a:xfrm>
          <a:prstGeom prst="rect">
            <a:avLst/>
          </a:prstGeom>
        </p:spPr>
        <p:txBody>
          <a:bodyPr wrap="square" rtlCol="0">
            <a:spAutoFit/>
          </a:bodyPr>
          <a:lstStyle/>
          <a:p>
            <a:pPr algn="r"/>
            <a:r>
              <a:rPr lang="zh-CN" altLang="en-US" dirty="0">
                <a:solidFill>
                  <a:schemeClr val="tx1">
                    <a:lumMod val="65000"/>
                    <a:lumOff val="35000"/>
                  </a:schemeClr>
                </a:solidFill>
                <a:latin typeface="思源黑体 CN Medium" panose="020B0600000000000000" pitchFamily="34" charset="-122"/>
                <a:ea typeface="思源黑体 CN Medium" panose="020B0600000000000000" pitchFamily="34" charset="-122"/>
              </a:rPr>
              <a:t>输入您的标题内容</a:t>
            </a:r>
          </a:p>
        </p:txBody>
      </p:sp>
      <p:sp>
        <p:nvSpPr>
          <p:cNvPr id="24" name="文本框 23">
            <a:extLst>
              <a:ext uri="{FF2B5EF4-FFF2-40B4-BE49-F238E27FC236}">
                <a16:creationId xmlns:a16="http://schemas.microsoft.com/office/drawing/2014/main" id="{D0D1BF79-D211-4886-BED5-C96881FDA4CF}"/>
              </a:ext>
            </a:extLst>
          </p:cNvPr>
          <p:cNvSpPr txBox="1"/>
          <p:nvPr/>
        </p:nvSpPr>
        <p:spPr>
          <a:xfrm>
            <a:off x="1452117" y="2722829"/>
            <a:ext cx="3100232" cy="1061829"/>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gn="r">
              <a:lnSpc>
                <a:spcPct val="150000"/>
              </a:lnSpc>
            </a:pPr>
            <a:r>
              <a:rPr lang="zh-CN" altLang="en-US" sz="1400" dirty="0">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p>
        </p:txBody>
      </p:sp>
      <p:sp>
        <p:nvSpPr>
          <p:cNvPr id="25" name="文本框 24">
            <a:extLst>
              <a:ext uri="{FF2B5EF4-FFF2-40B4-BE49-F238E27FC236}">
                <a16:creationId xmlns:a16="http://schemas.microsoft.com/office/drawing/2014/main" id="{219C84DD-1CAC-4D3F-8016-20357A5CD45C}"/>
              </a:ext>
            </a:extLst>
          </p:cNvPr>
          <p:cNvSpPr txBox="1"/>
          <p:nvPr/>
        </p:nvSpPr>
        <p:spPr>
          <a:xfrm>
            <a:off x="1921357" y="4636871"/>
            <a:ext cx="2141547" cy="369332"/>
          </a:xfrm>
          <a:prstGeom prst="rect">
            <a:avLst/>
          </a:prstGeom>
        </p:spPr>
        <p:txBody>
          <a:bodyPr wrap="square" rtlCol="0">
            <a:spAutoFit/>
          </a:bodyPr>
          <a:lstStyle/>
          <a:p>
            <a:pPr algn="r"/>
            <a:r>
              <a:rPr lang="zh-CN" altLang="en-US" dirty="0">
                <a:solidFill>
                  <a:schemeClr val="tx1">
                    <a:lumMod val="65000"/>
                    <a:lumOff val="35000"/>
                  </a:schemeClr>
                </a:solidFill>
                <a:latin typeface="思源黑体 CN Medium" panose="020B0600000000000000" pitchFamily="34" charset="-122"/>
                <a:ea typeface="思源黑体 CN Medium" panose="020B0600000000000000" pitchFamily="34" charset="-122"/>
              </a:rPr>
              <a:t>输入您的标题内容</a:t>
            </a:r>
          </a:p>
        </p:txBody>
      </p:sp>
      <p:sp>
        <p:nvSpPr>
          <p:cNvPr id="26" name="文本框 25">
            <a:extLst>
              <a:ext uri="{FF2B5EF4-FFF2-40B4-BE49-F238E27FC236}">
                <a16:creationId xmlns:a16="http://schemas.microsoft.com/office/drawing/2014/main" id="{F92033AE-4454-4F51-B66D-7D44D43DAEF0}"/>
              </a:ext>
            </a:extLst>
          </p:cNvPr>
          <p:cNvSpPr txBox="1"/>
          <p:nvPr/>
        </p:nvSpPr>
        <p:spPr>
          <a:xfrm>
            <a:off x="930588" y="4948770"/>
            <a:ext cx="3100232" cy="1061829"/>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gn="r">
              <a:lnSpc>
                <a:spcPct val="150000"/>
              </a:lnSpc>
            </a:pPr>
            <a:r>
              <a:rPr lang="zh-CN" altLang="en-US" sz="1400" dirty="0">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p>
        </p:txBody>
      </p:sp>
      <p:sp>
        <p:nvSpPr>
          <p:cNvPr id="27" name="文本框 26">
            <a:extLst>
              <a:ext uri="{FF2B5EF4-FFF2-40B4-BE49-F238E27FC236}">
                <a16:creationId xmlns:a16="http://schemas.microsoft.com/office/drawing/2014/main" id="{2652A376-5303-47DD-B21D-419DB5E609EB}"/>
              </a:ext>
            </a:extLst>
          </p:cNvPr>
          <p:cNvSpPr txBox="1"/>
          <p:nvPr/>
        </p:nvSpPr>
        <p:spPr>
          <a:xfrm>
            <a:off x="7158565" y="2039811"/>
            <a:ext cx="2141547" cy="369332"/>
          </a:xfrm>
          <a:prstGeom prst="rect">
            <a:avLst/>
          </a:prstGeom>
        </p:spPr>
        <p:txBody>
          <a:bodyPr wrap="square" rtlCol="0">
            <a:spAutoFit/>
          </a:bodyPr>
          <a:lstStyle/>
          <a:p>
            <a:r>
              <a:rPr lang="zh-CN" altLang="en-US" dirty="0">
                <a:solidFill>
                  <a:schemeClr val="tx1">
                    <a:lumMod val="65000"/>
                    <a:lumOff val="35000"/>
                  </a:schemeClr>
                </a:solidFill>
                <a:latin typeface="思源黑体 CN Medium" panose="020B0600000000000000" pitchFamily="34" charset="-122"/>
                <a:ea typeface="思源黑体 CN Medium" panose="020B0600000000000000" pitchFamily="34" charset="-122"/>
              </a:rPr>
              <a:t>输入您的标题内容</a:t>
            </a:r>
          </a:p>
        </p:txBody>
      </p:sp>
      <p:sp>
        <p:nvSpPr>
          <p:cNvPr id="28" name="文本框 27">
            <a:extLst>
              <a:ext uri="{FF2B5EF4-FFF2-40B4-BE49-F238E27FC236}">
                <a16:creationId xmlns:a16="http://schemas.microsoft.com/office/drawing/2014/main" id="{225EC77A-DA66-46E4-B4B8-F5AE3CA999E4}"/>
              </a:ext>
            </a:extLst>
          </p:cNvPr>
          <p:cNvSpPr txBox="1"/>
          <p:nvPr/>
        </p:nvSpPr>
        <p:spPr>
          <a:xfrm>
            <a:off x="7129419" y="2338453"/>
            <a:ext cx="3100232" cy="1061829"/>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nSpc>
                <a:spcPct val="150000"/>
              </a:lnSpc>
            </a:pPr>
            <a:r>
              <a:rPr lang="zh-CN" altLang="en-US" sz="1400" dirty="0">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p>
        </p:txBody>
      </p:sp>
      <p:sp>
        <p:nvSpPr>
          <p:cNvPr id="29" name="文本框 28">
            <a:extLst>
              <a:ext uri="{FF2B5EF4-FFF2-40B4-BE49-F238E27FC236}">
                <a16:creationId xmlns:a16="http://schemas.microsoft.com/office/drawing/2014/main" id="{4FCE9B92-6E2B-4B59-A7E7-76614F9EAC82}"/>
              </a:ext>
            </a:extLst>
          </p:cNvPr>
          <p:cNvSpPr txBox="1"/>
          <p:nvPr/>
        </p:nvSpPr>
        <p:spPr>
          <a:xfrm>
            <a:off x="8351776" y="3962293"/>
            <a:ext cx="2141547" cy="369332"/>
          </a:xfrm>
          <a:prstGeom prst="rect">
            <a:avLst/>
          </a:prstGeom>
        </p:spPr>
        <p:txBody>
          <a:bodyPr wrap="square" rtlCol="0">
            <a:spAutoFit/>
          </a:bodyPr>
          <a:lstStyle/>
          <a:p>
            <a:r>
              <a:rPr lang="zh-CN" altLang="en-US" dirty="0">
                <a:solidFill>
                  <a:schemeClr val="tx1">
                    <a:lumMod val="65000"/>
                    <a:lumOff val="35000"/>
                  </a:schemeClr>
                </a:solidFill>
                <a:latin typeface="思源黑体 CN Medium" panose="020B0600000000000000" pitchFamily="34" charset="-122"/>
                <a:ea typeface="思源黑体 CN Medium" panose="020B0600000000000000" pitchFamily="34" charset="-122"/>
              </a:rPr>
              <a:t>输入您的标题内容</a:t>
            </a:r>
          </a:p>
        </p:txBody>
      </p:sp>
      <p:sp>
        <p:nvSpPr>
          <p:cNvPr id="30" name="文本框 29">
            <a:extLst>
              <a:ext uri="{FF2B5EF4-FFF2-40B4-BE49-F238E27FC236}">
                <a16:creationId xmlns:a16="http://schemas.microsoft.com/office/drawing/2014/main" id="{E47D7475-A5EC-42DE-A08A-2C4BBFBADB7F}"/>
              </a:ext>
            </a:extLst>
          </p:cNvPr>
          <p:cNvSpPr txBox="1"/>
          <p:nvPr/>
        </p:nvSpPr>
        <p:spPr>
          <a:xfrm>
            <a:off x="8322630" y="4260935"/>
            <a:ext cx="3100232" cy="1061829"/>
          </a:xfrm>
          <a:prstGeom prst="rect">
            <a:avLst/>
          </a:prstGeom>
          <a:noFill/>
        </p:spPr>
        <p:txBody>
          <a:bodyPr wrap="square" rtlCol="0">
            <a:spAutoFit/>
          </a:bodyPr>
          <a:lstStyle>
            <a:defPPr>
              <a:defRPr lang="zh-CN"/>
            </a:defPPr>
            <a:lvl1pPr>
              <a:defRPr sz="3600">
                <a:solidFill>
                  <a:schemeClr val="tx1">
                    <a:lumMod val="85000"/>
                    <a:lumOff val="15000"/>
                  </a:schemeClr>
                </a:solidFill>
                <a:latin typeface="+mj-ea"/>
                <a:ea typeface="+mj-ea"/>
              </a:defRPr>
            </a:lvl1pPr>
          </a:lstStyle>
          <a:p>
            <a:pPr>
              <a:lnSpc>
                <a:spcPct val="150000"/>
              </a:lnSpc>
            </a:pPr>
            <a:r>
              <a:rPr lang="zh-CN" altLang="en-US" sz="1400" dirty="0">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p>
        </p:txBody>
      </p:sp>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341599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wd">
                                    <p:tmPct val="10000"/>
                                  </p:iterate>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3"/>
                                        </p:tgtEl>
                                        <p:attrNameLst>
                                          <p:attrName>ppt_y</p:attrName>
                                        </p:attrNameLst>
                                      </p:cBhvr>
                                      <p:tavLst>
                                        <p:tav tm="0">
                                          <p:val>
                                            <p:strVal val="#ppt_y"/>
                                          </p:val>
                                        </p:tav>
                                        <p:tav tm="100000">
                                          <p:val>
                                            <p:strVal val="#ppt_y"/>
                                          </p:val>
                                        </p:tav>
                                      </p:tavLst>
                                    </p:anim>
                                    <p:anim calcmode="lin" valueType="num">
                                      <p:cBhvr>
                                        <p:cTn id="13"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3"/>
                                        </p:tgtEl>
                                      </p:cBhvr>
                                    </p:animEffect>
                                  </p:childTnLst>
                                </p:cTn>
                              </p:par>
                              <p:par>
                                <p:cTn id="16" presetID="41" presetClass="entr" presetSubtype="0" fill="hold" grpId="0" nodeType="withEffect">
                                  <p:stCondLst>
                                    <p:cond delay="0"/>
                                  </p:stCondLst>
                                  <p:iterate type="wd">
                                    <p:tmPct val="10000"/>
                                  </p:iterate>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4"/>
                                        </p:tgtEl>
                                        <p:attrNameLst>
                                          <p:attrName>ppt_y</p:attrName>
                                        </p:attrNameLst>
                                      </p:cBhvr>
                                      <p:tavLst>
                                        <p:tav tm="0">
                                          <p:val>
                                            <p:strVal val="#ppt_y"/>
                                          </p:val>
                                        </p:tav>
                                        <p:tav tm="100000">
                                          <p:val>
                                            <p:strVal val="#ppt_y"/>
                                          </p:val>
                                        </p:tav>
                                      </p:tavLst>
                                    </p:anim>
                                    <p:anim calcmode="lin" valueType="num">
                                      <p:cBhvr>
                                        <p:cTn id="20"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4"/>
                                        </p:tgtEl>
                                      </p:cBhvr>
                                    </p:animEffect>
                                  </p:childTnLst>
                                </p:cTn>
                              </p:par>
                            </p:childTnLst>
                          </p:cTn>
                        </p:par>
                        <p:par>
                          <p:cTn id="23" fill="hold">
                            <p:stCondLst>
                              <p:cond delay="2150"/>
                            </p:stCondLst>
                            <p:childTnLst>
                              <p:par>
                                <p:cTn id="24" presetID="41" presetClass="entr" presetSubtype="0" fill="hold" grpId="0" nodeType="afterEffect">
                                  <p:stCondLst>
                                    <p:cond delay="0"/>
                                  </p:stCondLst>
                                  <p:iterate type="wd">
                                    <p:tmPct val="10000"/>
                                  </p:iterate>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25"/>
                                        </p:tgtEl>
                                        <p:attrNameLst>
                                          <p:attrName>ppt_y</p:attrName>
                                        </p:attrNameLst>
                                      </p:cBhvr>
                                      <p:tavLst>
                                        <p:tav tm="0">
                                          <p:val>
                                            <p:strVal val="#ppt_y"/>
                                          </p:val>
                                        </p:tav>
                                        <p:tav tm="100000">
                                          <p:val>
                                            <p:strVal val="#ppt_y"/>
                                          </p:val>
                                        </p:tav>
                                      </p:tavLst>
                                    </p:anim>
                                    <p:anim calcmode="lin" valueType="num">
                                      <p:cBhvr>
                                        <p:cTn id="28"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25"/>
                                        </p:tgtEl>
                                      </p:cBhvr>
                                    </p:animEffect>
                                  </p:childTnLst>
                                </p:cTn>
                              </p:par>
                              <p:par>
                                <p:cTn id="31" presetID="41" presetClass="entr" presetSubtype="0" fill="hold" grpId="0" nodeType="withEffect">
                                  <p:stCondLst>
                                    <p:cond delay="0"/>
                                  </p:stCondLst>
                                  <p:iterate type="wd">
                                    <p:tmPct val="10000"/>
                                  </p:iterate>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26"/>
                                        </p:tgtEl>
                                        <p:attrNameLst>
                                          <p:attrName>ppt_y</p:attrName>
                                        </p:attrNameLst>
                                      </p:cBhvr>
                                      <p:tavLst>
                                        <p:tav tm="0">
                                          <p:val>
                                            <p:strVal val="#ppt_y"/>
                                          </p:val>
                                        </p:tav>
                                        <p:tav tm="100000">
                                          <p:val>
                                            <p:strVal val="#ppt_y"/>
                                          </p:val>
                                        </p:tav>
                                      </p:tavLst>
                                    </p:anim>
                                    <p:anim calcmode="lin" valueType="num">
                                      <p:cBhvr>
                                        <p:cTn id="35"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26"/>
                                        </p:tgtEl>
                                      </p:cBhvr>
                                    </p:animEffect>
                                  </p:childTnLst>
                                </p:cTn>
                              </p:par>
                            </p:childTnLst>
                          </p:cTn>
                        </p:par>
                        <p:par>
                          <p:cTn id="38" fill="hold">
                            <p:stCondLst>
                              <p:cond delay="3800"/>
                            </p:stCondLst>
                            <p:childTnLst>
                              <p:par>
                                <p:cTn id="39" presetID="41" presetClass="entr" presetSubtype="0" fill="hold" grpId="0" nodeType="afterEffect">
                                  <p:stCondLst>
                                    <p:cond delay="0"/>
                                  </p:stCondLst>
                                  <p:iterate type="wd">
                                    <p:tmPct val="10000"/>
                                  </p:iterate>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27"/>
                                        </p:tgtEl>
                                        <p:attrNameLst>
                                          <p:attrName>ppt_y</p:attrName>
                                        </p:attrNameLst>
                                      </p:cBhvr>
                                      <p:tavLst>
                                        <p:tav tm="0">
                                          <p:val>
                                            <p:strVal val="#ppt_y"/>
                                          </p:val>
                                        </p:tav>
                                        <p:tav tm="100000">
                                          <p:val>
                                            <p:strVal val="#ppt_y"/>
                                          </p:val>
                                        </p:tav>
                                      </p:tavLst>
                                    </p:anim>
                                    <p:anim calcmode="lin" valueType="num">
                                      <p:cBhvr>
                                        <p:cTn id="43"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27"/>
                                        </p:tgtEl>
                                      </p:cBhvr>
                                    </p:animEffect>
                                  </p:childTnLst>
                                </p:cTn>
                              </p:par>
                              <p:par>
                                <p:cTn id="46" presetID="41" presetClass="entr" presetSubtype="0" fill="hold" grpId="0" nodeType="withEffect">
                                  <p:stCondLst>
                                    <p:cond delay="0"/>
                                  </p:stCondLst>
                                  <p:iterate type="wd">
                                    <p:tmPct val="10000"/>
                                  </p:iterate>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28"/>
                                        </p:tgtEl>
                                        <p:attrNameLst>
                                          <p:attrName>ppt_y</p:attrName>
                                        </p:attrNameLst>
                                      </p:cBhvr>
                                      <p:tavLst>
                                        <p:tav tm="0">
                                          <p:val>
                                            <p:strVal val="#ppt_y"/>
                                          </p:val>
                                        </p:tav>
                                        <p:tav tm="100000">
                                          <p:val>
                                            <p:strVal val="#ppt_y"/>
                                          </p:val>
                                        </p:tav>
                                      </p:tavLst>
                                    </p:anim>
                                    <p:anim calcmode="lin" valueType="num">
                                      <p:cBhvr>
                                        <p:cTn id="50"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28"/>
                                        </p:tgtEl>
                                      </p:cBhvr>
                                    </p:animEffect>
                                  </p:childTnLst>
                                </p:cTn>
                              </p:par>
                            </p:childTnLst>
                          </p:cTn>
                        </p:par>
                        <p:par>
                          <p:cTn id="53" fill="hold">
                            <p:stCondLst>
                              <p:cond delay="5450"/>
                            </p:stCondLst>
                            <p:childTnLst>
                              <p:par>
                                <p:cTn id="54" presetID="41" presetClass="entr" presetSubtype="0" fill="hold" grpId="0" nodeType="afterEffect">
                                  <p:stCondLst>
                                    <p:cond delay="0"/>
                                  </p:stCondLst>
                                  <p:iterate type="wd">
                                    <p:tmPct val="10000"/>
                                  </p:iterate>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29"/>
                                        </p:tgtEl>
                                        <p:attrNameLst>
                                          <p:attrName>ppt_y</p:attrName>
                                        </p:attrNameLst>
                                      </p:cBhvr>
                                      <p:tavLst>
                                        <p:tav tm="0">
                                          <p:val>
                                            <p:strVal val="#ppt_y"/>
                                          </p:val>
                                        </p:tav>
                                        <p:tav tm="100000">
                                          <p:val>
                                            <p:strVal val="#ppt_y"/>
                                          </p:val>
                                        </p:tav>
                                      </p:tavLst>
                                    </p:anim>
                                    <p:anim calcmode="lin" valueType="num">
                                      <p:cBhvr>
                                        <p:cTn id="5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29"/>
                                        </p:tgtEl>
                                      </p:cBhvr>
                                    </p:animEffect>
                                  </p:childTnLst>
                                </p:cTn>
                              </p:par>
                              <p:par>
                                <p:cTn id="61" presetID="41" presetClass="entr" presetSubtype="0" fill="hold" grpId="0" nodeType="withEffect">
                                  <p:stCondLst>
                                    <p:cond delay="0"/>
                                  </p:stCondLst>
                                  <p:iterate type="wd">
                                    <p:tmPct val="10000"/>
                                  </p:iterate>
                                  <p:childTnLst>
                                    <p:set>
                                      <p:cBhvr>
                                        <p:cTn id="62" dur="1" fill="hold">
                                          <p:stCondLst>
                                            <p:cond delay="0"/>
                                          </p:stCondLst>
                                        </p:cTn>
                                        <p:tgtEl>
                                          <p:spTgt spid="30"/>
                                        </p:tgtEl>
                                        <p:attrNameLst>
                                          <p:attrName>style.visibility</p:attrName>
                                        </p:attrNameLst>
                                      </p:cBhvr>
                                      <p:to>
                                        <p:strVal val="visible"/>
                                      </p:to>
                                    </p:set>
                                    <p:anim calcmode="lin" valueType="num">
                                      <p:cBhvr>
                                        <p:cTn id="63"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30"/>
                                        </p:tgtEl>
                                        <p:attrNameLst>
                                          <p:attrName>ppt_y</p:attrName>
                                        </p:attrNameLst>
                                      </p:cBhvr>
                                      <p:tavLst>
                                        <p:tav tm="0">
                                          <p:val>
                                            <p:strVal val="#ppt_y"/>
                                          </p:val>
                                        </p:tav>
                                        <p:tav tm="100000">
                                          <p:val>
                                            <p:strVal val="#ppt_y"/>
                                          </p:val>
                                        </p:tav>
                                      </p:tavLst>
                                    </p:anim>
                                    <p:anim calcmode="lin" valueType="num">
                                      <p:cBhvr>
                                        <p:cTn id="65"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文本框 19">
            <a:extLst>
              <a:ext uri="{FF2B5EF4-FFF2-40B4-BE49-F238E27FC236}">
                <a16:creationId xmlns:a16="http://schemas.microsoft.com/office/drawing/2014/main" id="{5F214F8D-CA91-4F75-96A8-39FA14C50255}"/>
              </a:ext>
            </a:extLst>
          </p:cNvPr>
          <p:cNvSpPr txBox="1"/>
          <p:nvPr>
            <p:custDataLst>
              <p:tags r:id="rId1"/>
            </p:custDataLst>
          </p:nvPr>
        </p:nvSpPr>
        <p:spPr>
          <a:xfrm>
            <a:off x="2817459" y="3094531"/>
            <a:ext cx="6298406"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9BA4F4"/>
                </a:solidFill>
                <a:effectLst/>
                <a:uLnTx/>
                <a:uFillTx/>
                <a:latin typeface="思源黑体 CN Normal" panose="020B0400000000000000" pitchFamily="34" charset="-122"/>
                <a:ea typeface="思源黑体 CN Normal" panose="020B0400000000000000" pitchFamily="34" charset="-122"/>
              </a:rPr>
              <a:t>南开大学</a:t>
            </a:r>
            <a:r>
              <a:rPr kumimoji="0" lang="en-US" altLang="zh-CN" sz="5400" b="1" i="0" u="none" strike="noStrike" kern="1200" cap="none" spc="0" normalizeH="0" baseline="0" noProof="0" dirty="0">
                <a:ln>
                  <a:noFill/>
                </a:ln>
                <a:solidFill>
                  <a:srgbClr val="9BA4F4"/>
                </a:solidFill>
                <a:effectLst/>
                <a:uLnTx/>
                <a:uFillTx/>
                <a:latin typeface="思源黑体 CN Normal" panose="020B0400000000000000" pitchFamily="34" charset="-122"/>
                <a:ea typeface="思源黑体 CN Normal" panose="020B0400000000000000" pitchFamily="34" charset="-122"/>
              </a:rPr>
              <a:t>PPT</a:t>
            </a:r>
            <a:r>
              <a:rPr kumimoji="0" lang="zh-CN" altLang="en-US" sz="5400" b="1" i="0" u="none" strike="noStrike" kern="1200" cap="none" spc="0" normalizeH="0" baseline="0" noProof="0" dirty="0">
                <a:ln>
                  <a:noFill/>
                </a:ln>
                <a:solidFill>
                  <a:srgbClr val="9BA4F4"/>
                </a:solidFill>
                <a:effectLst/>
                <a:uLnTx/>
                <a:uFillTx/>
                <a:latin typeface="思源黑体 CN Normal" panose="020B0400000000000000" pitchFamily="34" charset="-122"/>
                <a:ea typeface="思源黑体 CN Normal" panose="020B0400000000000000" pitchFamily="34" charset="-122"/>
              </a:rPr>
              <a:t>模板</a:t>
            </a:r>
          </a:p>
        </p:txBody>
      </p:sp>
      <p:sp>
        <p:nvSpPr>
          <p:cNvPr id="9" name="文本框 8">
            <a:extLst>
              <a:ext uri="{FF2B5EF4-FFF2-40B4-BE49-F238E27FC236}">
                <a16:creationId xmlns:a16="http://schemas.microsoft.com/office/drawing/2014/main" id="{90C53338-897A-4A1F-9229-14AEB8A47DBC}"/>
              </a:ext>
            </a:extLst>
          </p:cNvPr>
          <p:cNvSpPr txBox="1"/>
          <p:nvPr/>
        </p:nvSpPr>
        <p:spPr>
          <a:xfrm>
            <a:off x="3879260" y="4505788"/>
            <a:ext cx="4444443" cy="874407"/>
          </a:xfrm>
          <a:prstGeom prst="rect">
            <a:avLst/>
          </a:prstGeom>
          <a:noFill/>
          <a:ln>
            <a:noFill/>
          </a:ln>
        </p:spPr>
        <p:txBody>
          <a:bodyPr wrap="square" rtlCol="0">
            <a:spAutoFit/>
          </a:bodyPr>
          <a:lstStyle/>
          <a:p>
            <a:pPr algn="ctr">
              <a:lnSpc>
                <a:spcPct val="150000"/>
              </a:lnSpc>
            </a:pPr>
            <a:r>
              <a:rPr lang="zh-CN" altLang="en-US" dirty="0">
                <a:solidFill>
                  <a:schemeClr val="tx1">
                    <a:lumMod val="65000"/>
                    <a:lumOff val="35000"/>
                  </a:schemeClr>
                </a:solidFill>
                <a:latin typeface="思源黑体 CN Normal" panose="020B0400000000000000" pitchFamily="34" charset="-122"/>
                <a:ea typeface="思源黑体 CN Normal" panose="020B0400000000000000" pitchFamily="34" charset="-122"/>
              </a:rPr>
              <a:t>汇报人：小北</a:t>
            </a:r>
            <a:endParaRPr lang="en-US" altLang="zh-CN"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a:p>
            <a:pPr algn="ctr">
              <a:lnSpc>
                <a:spcPct val="150000"/>
              </a:lnSpc>
            </a:pPr>
            <a:r>
              <a:rPr lang="zh-CN" altLang="en-US" dirty="0">
                <a:solidFill>
                  <a:schemeClr val="tx1">
                    <a:lumMod val="65000"/>
                    <a:lumOff val="35000"/>
                  </a:schemeClr>
                </a:solidFill>
                <a:latin typeface="思源黑体 CN Normal" panose="020B0400000000000000" pitchFamily="34" charset="-122"/>
                <a:ea typeface="思源黑体 CN Normal" panose="020B0400000000000000" pitchFamily="34" charset="-122"/>
              </a:rPr>
              <a:t>指导老师：</a:t>
            </a:r>
            <a:r>
              <a:rPr lang="zh-CN" altLang="en-US">
                <a:solidFill>
                  <a:schemeClr val="tx1">
                    <a:lumMod val="65000"/>
                    <a:lumOff val="35000"/>
                  </a:schemeClr>
                </a:solidFill>
                <a:latin typeface="思源黑体 CN Normal" panose="020B0400000000000000" pitchFamily="34" charset="-122"/>
                <a:ea typeface="思源黑体 CN Normal" panose="020B0400000000000000" pitchFamily="34" charset="-122"/>
              </a:rPr>
              <a:t>小北</a:t>
            </a:r>
            <a:endParaRPr lang="en-US" altLang="zh-CN" dirty="0">
              <a:solidFill>
                <a:schemeClr val="tx1">
                  <a:lumMod val="65000"/>
                  <a:lumOff val="35000"/>
                </a:schemeClr>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482" y="3026329"/>
            <a:ext cx="1066928" cy="1059733"/>
          </a:xfrm>
          <a:prstGeom prst="rect">
            <a:avLst/>
          </a:prstGeom>
        </p:spPr>
      </p:pic>
    </p:spTree>
    <p:extLst>
      <p:ext uri="{BB962C8B-B14F-4D97-AF65-F5344CB8AC3E}">
        <p14:creationId xmlns:p14="http://schemas.microsoft.com/office/powerpoint/2010/main" val="296021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1CCABBE-3C69-4C9C-B738-9D3E1E837BD4}"/>
              </a:ext>
            </a:extLst>
          </p:cNvPr>
          <p:cNvSpPr txBox="1"/>
          <p:nvPr/>
        </p:nvSpPr>
        <p:spPr>
          <a:xfrm>
            <a:off x="4931729" y="3371256"/>
            <a:ext cx="5658181" cy="945965"/>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选题的背景和意义</a:t>
            </a:r>
          </a:p>
        </p:txBody>
      </p:sp>
      <p:sp>
        <p:nvSpPr>
          <p:cNvPr id="10" name="文本框 9">
            <a:extLst>
              <a:ext uri="{FF2B5EF4-FFF2-40B4-BE49-F238E27FC236}">
                <a16:creationId xmlns:a16="http://schemas.microsoft.com/office/drawing/2014/main" id="{FF3A33CD-E06A-4B8B-BA28-3B27F9DF66FA}"/>
              </a:ext>
            </a:extLst>
          </p:cNvPr>
          <p:cNvSpPr txBox="1"/>
          <p:nvPr/>
        </p:nvSpPr>
        <p:spPr>
          <a:xfrm>
            <a:off x="4931729" y="4289301"/>
            <a:ext cx="6078242" cy="461665"/>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The user can demonstrate on a projector or computer, or print the presentation and make it into a film to be used in a wider field The user can demonstrate</a:t>
            </a:r>
          </a:p>
        </p:txBody>
      </p:sp>
      <p:sp>
        <p:nvSpPr>
          <p:cNvPr id="12" name="文本框 11">
            <a:extLst>
              <a:ext uri="{FF2B5EF4-FFF2-40B4-BE49-F238E27FC236}">
                <a16:creationId xmlns:a16="http://schemas.microsoft.com/office/drawing/2014/main" id="{41E5F839-9450-4BC7-A127-7269414FF417}"/>
              </a:ext>
            </a:extLst>
          </p:cNvPr>
          <p:cNvSpPr txBox="1"/>
          <p:nvPr/>
        </p:nvSpPr>
        <p:spPr>
          <a:xfrm>
            <a:off x="4931729" y="2289029"/>
            <a:ext cx="5658181" cy="923330"/>
          </a:xfrm>
          <a:prstGeom prst="rect">
            <a:avLst/>
          </a:prstGeom>
          <a:noFill/>
        </p:spPr>
        <p:txBody>
          <a:bodyPr wrap="square" rtlCol="0">
            <a:spAutoFit/>
            <a:scene3d>
              <a:camera prst="orthographicFront"/>
              <a:lightRig rig="threePt" dir="t"/>
            </a:scene3d>
            <a:sp3d contourW="12700"/>
          </a:bodyPr>
          <a:lstStyle/>
          <a:p>
            <a:r>
              <a:rPr lang="en-US" altLang="zh-CN" sz="5400" dirty="0">
                <a:solidFill>
                  <a:srgbClr val="9BA4F4"/>
                </a:solidFill>
                <a:latin typeface="思源黑体 CN Medium" panose="020B0600000000000000" pitchFamily="34" charset="-122"/>
                <a:ea typeface="思源黑体 CN Medium" panose="020B0600000000000000" pitchFamily="34" charset="-122"/>
                <a:cs typeface="+mn-ea"/>
                <a:sym typeface="+mn-lt"/>
              </a:rPr>
              <a:t>PART 01</a:t>
            </a:r>
            <a:endParaRPr lang="zh-CN" altLang="en-US" sz="5400" dirty="0">
              <a:solidFill>
                <a:srgbClr val="9BA4F4"/>
              </a:solidFill>
              <a:latin typeface="思源黑体 CN Medium" panose="020B0600000000000000" pitchFamily="34" charset="-122"/>
              <a:ea typeface="思源黑体 CN Medium" panose="020B0600000000000000" pitchFamily="34" charset="-122"/>
              <a:cs typeface="+mn-ea"/>
              <a:sym typeface="+mn-lt"/>
            </a:endParaRPr>
          </a:p>
        </p:txBody>
      </p:sp>
      <p:cxnSp>
        <p:nvCxnSpPr>
          <p:cNvPr id="13" name="直接连接符 12">
            <a:extLst>
              <a:ext uri="{FF2B5EF4-FFF2-40B4-BE49-F238E27FC236}">
                <a16:creationId xmlns:a16="http://schemas.microsoft.com/office/drawing/2014/main" id="{7C96B6D9-B5FA-45F4-976F-4E4A45C5257B}"/>
              </a:ext>
            </a:extLst>
          </p:cNvPr>
          <p:cNvCxnSpPr/>
          <p:nvPr/>
        </p:nvCxnSpPr>
        <p:spPr>
          <a:xfrm>
            <a:off x="5102504" y="3241387"/>
            <a:ext cx="546694" cy="0"/>
          </a:xfrm>
          <a:prstGeom prst="line">
            <a:avLst/>
          </a:prstGeom>
          <a:ln w="381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4CC68E1E-3531-40BC-846B-D1834A8EFA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314" y="1754457"/>
            <a:ext cx="3910361" cy="3910361"/>
          </a:xfrm>
          <a:prstGeom prst="rect">
            <a:avLst/>
          </a:prstGeom>
        </p:spPr>
      </p:pic>
    </p:spTree>
    <p:extLst>
      <p:ext uri="{BB962C8B-B14F-4D97-AF65-F5344CB8AC3E}">
        <p14:creationId xmlns:p14="http://schemas.microsoft.com/office/powerpoint/2010/main" val="420416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îŝḷîḓé-Rectangle 5">
            <a:extLst>
              <a:ext uri="{FF2B5EF4-FFF2-40B4-BE49-F238E27FC236}">
                <a16:creationId xmlns:a16="http://schemas.microsoft.com/office/drawing/2014/main" id="{DCD069DB-1000-466B-A2AD-695E24AC049F}"/>
              </a:ext>
            </a:extLst>
          </p:cNvPr>
          <p:cNvSpPr/>
          <p:nvPr/>
        </p:nvSpPr>
        <p:spPr>
          <a:xfrm>
            <a:off x="762427" y="5587011"/>
            <a:ext cx="468555" cy="468555"/>
          </a:xfrm>
          <a:prstGeom prst="rect">
            <a:avLst/>
          </a:prstGeom>
          <a:solidFill>
            <a:srgbClr val="9BA4F4"/>
          </a:solidFill>
          <a:ln w="57150">
            <a:solidFill>
              <a:srgbClr val="9BA4F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endParaRPr>
          </a:p>
        </p:txBody>
      </p:sp>
      <p:sp>
        <p:nvSpPr>
          <p:cNvPr id="10" name="文本框 9">
            <a:extLst>
              <a:ext uri="{FF2B5EF4-FFF2-40B4-BE49-F238E27FC236}">
                <a16:creationId xmlns:a16="http://schemas.microsoft.com/office/drawing/2014/main" id="{2E87877E-8F7F-4CB9-AA3D-AFFD857C6BBF}"/>
              </a:ext>
            </a:extLst>
          </p:cNvPr>
          <p:cNvSpPr txBox="1"/>
          <p:nvPr/>
        </p:nvSpPr>
        <p:spPr>
          <a:xfrm>
            <a:off x="1142706" y="670502"/>
            <a:ext cx="4269353"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一、选题的背景和意义</a:t>
            </a:r>
          </a:p>
        </p:txBody>
      </p:sp>
      <p:sp>
        <p:nvSpPr>
          <p:cNvPr id="12" name="îŝḷîḓé-Rectangle 2">
            <a:extLst>
              <a:ext uri="{FF2B5EF4-FFF2-40B4-BE49-F238E27FC236}">
                <a16:creationId xmlns:a16="http://schemas.microsoft.com/office/drawing/2014/main" id="{81414BE2-DD88-4EDF-9A34-9D3022F17037}"/>
              </a:ext>
            </a:extLst>
          </p:cNvPr>
          <p:cNvSpPr/>
          <p:nvPr/>
        </p:nvSpPr>
        <p:spPr>
          <a:xfrm>
            <a:off x="2688821" y="2084147"/>
            <a:ext cx="1980309" cy="1823272"/>
          </a:xfrm>
          <a:prstGeom prst="rect">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endParaRPr>
          </a:p>
        </p:txBody>
      </p:sp>
      <p:pic>
        <p:nvPicPr>
          <p:cNvPr id="13" name="图片占位符 61">
            <a:extLst>
              <a:ext uri="{FF2B5EF4-FFF2-40B4-BE49-F238E27FC236}">
                <a16:creationId xmlns:a16="http://schemas.microsoft.com/office/drawing/2014/main" id="{970EB6EB-2511-40A2-9FF6-AE638BF89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98" y="2353932"/>
            <a:ext cx="3308111" cy="3570550"/>
          </a:xfrm>
          <a:custGeom>
            <a:avLst/>
            <a:gdLst>
              <a:gd name="connsiteX0" fmla="*/ 0 w 2996986"/>
              <a:gd name="connsiteY0" fmla="*/ 0 h 2996986"/>
              <a:gd name="connsiteX1" fmla="*/ 2996986 w 2996986"/>
              <a:gd name="connsiteY1" fmla="*/ 0 h 2996986"/>
              <a:gd name="connsiteX2" fmla="*/ 2996986 w 2996986"/>
              <a:gd name="connsiteY2" fmla="*/ 2996986 h 2996986"/>
              <a:gd name="connsiteX3" fmla="*/ 0 w 2996986"/>
              <a:gd name="connsiteY3" fmla="*/ 2996986 h 2996986"/>
            </a:gdLst>
            <a:ahLst/>
            <a:cxnLst>
              <a:cxn ang="0">
                <a:pos x="connsiteX0" y="connsiteY0"/>
              </a:cxn>
              <a:cxn ang="0">
                <a:pos x="connsiteX1" y="connsiteY1"/>
              </a:cxn>
              <a:cxn ang="0">
                <a:pos x="connsiteX2" y="connsiteY2"/>
              </a:cxn>
              <a:cxn ang="0">
                <a:pos x="connsiteX3" y="connsiteY3"/>
              </a:cxn>
            </a:cxnLst>
            <a:rect l="l" t="t" r="r" b="b"/>
            <a:pathLst>
              <a:path w="2996986" h="2996986">
                <a:moveTo>
                  <a:pt x="0" y="0"/>
                </a:moveTo>
                <a:lnTo>
                  <a:pt x="2996986" y="0"/>
                </a:lnTo>
                <a:lnTo>
                  <a:pt x="2996986" y="2996986"/>
                </a:lnTo>
                <a:lnTo>
                  <a:pt x="0" y="2996986"/>
                </a:lnTo>
                <a:close/>
              </a:path>
            </a:pathLst>
          </a:custGeom>
        </p:spPr>
      </p:pic>
      <p:sp>
        <p:nvSpPr>
          <p:cNvPr id="15" name="îŝḷîḓé-Rectangle 8">
            <a:extLst>
              <a:ext uri="{FF2B5EF4-FFF2-40B4-BE49-F238E27FC236}">
                <a16:creationId xmlns:a16="http://schemas.microsoft.com/office/drawing/2014/main" id="{689E1BD3-1AD6-462D-A4BB-516B5FD26B8C}"/>
              </a:ext>
            </a:extLst>
          </p:cNvPr>
          <p:cNvSpPr/>
          <p:nvPr/>
        </p:nvSpPr>
        <p:spPr>
          <a:xfrm>
            <a:off x="5340536" y="4019021"/>
            <a:ext cx="503918" cy="503918"/>
          </a:xfrm>
          <a:prstGeom prst="rect">
            <a:avLst/>
          </a:prstGeom>
          <a:solidFill>
            <a:srgbClr val="9FCE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endParaRPr>
          </a:p>
        </p:txBody>
      </p:sp>
      <p:sp>
        <p:nvSpPr>
          <p:cNvPr id="16" name="îŝḷîḓé-Rectangle 9">
            <a:extLst>
              <a:ext uri="{FF2B5EF4-FFF2-40B4-BE49-F238E27FC236}">
                <a16:creationId xmlns:a16="http://schemas.microsoft.com/office/drawing/2014/main" id="{1018E138-3977-4AB7-8D03-7D1DB1CE5073}"/>
              </a:ext>
            </a:extLst>
          </p:cNvPr>
          <p:cNvSpPr/>
          <p:nvPr/>
        </p:nvSpPr>
        <p:spPr>
          <a:xfrm>
            <a:off x="5340536" y="5080267"/>
            <a:ext cx="503918" cy="503918"/>
          </a:xfrm>
          <a:prstGeom prst="rect">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endParaRPr>
          </a:p>
        </p:txBody>
      </p:sp>
      <p:sp>
        <p:nvSpPr>
          <p:cNvPr id="17" name="îŝḷîḓé-Rectangle 14">
            <a:extLst>
              <a:ext uri="{FF2B5EF4-FFF2-40B4-BE49-F238E27FC236}">
                <a16:creationId xmlns:a16="http://schemas.microsoft.com/office/drawing/2014/main" id="{A855B4F8-F675-4B3D-A949-AAC2670286B4}"/>
              </a:ext>
            </a:extLst>
          </p:cNvPr>
          <p:cNvSpPr/>
          <p:nvPr/>
        </p:nvSpPr>
        <p:spPr>
          <a:xfrm>
            <a:off x="8271641" y="4019021"/>
            <a:ext cx="503918" cy="503918"/>
          </a:xfrm>
          <a:prstGeom prst="rect">
            <a:avLst/>
          </a:prstGeom>
          <a:solidFill>
            <a:srgbClr val="9FCE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endParaRPr>
          </a:p>
        </p:txBody>
      </p:sp>
      <p:sp>
        <p:nvSpPr>
          <p:cNvPr id="18" name="îŝḷîḓé-Rectangle 15">
            <a:extLst>
              <a:ext uri="{FF2B5EF4-FFF2-40B4-BE49-F238E27FC236}">
                <a16:creationId xmlns:a16="http://schemas.microsoft.com/office/drawing/2014/main" id="{451C6AEC-B288-40DF-B96D-6692BAB72BDC}"/>
              </a:ext>
            </a:extLst>
          </p:cNvPr>
          <p:cNvSpPr/>
          <p:nvPr/>
        </p:nvSpPr>
        <p:spPr>
          <a:xfrm>
            <a:off x="8271641" y="5080267"/>
            <a:ext cx="503918" cy="503918"/>
          </a:xfrm>
          <a:prstGeom prst="rect">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endParaRPr>
          </a:p>
        </p:txBody>
      </p:sp>
      <p:sp>
        <p:nvSpPr>
          <p:cNvPr id="19" name="矩形 18">
            <a:extLst>
              <a:ext uri="{FF2B5EF4-FFF2-40B4-BE49-F238E27FC236}">
                <a16:creationId xmlns:a16="http://schemas.microsoft.com/office/drawing/2014/main" id="{EF35AC4A-4729-4DAD-878E-F52A1E66314C}"/>
              </a:ext>
            </a:extLst>
          </p:cNvPr>
          <p:cNvSpPr/>
          <p:nvPr/>
        </p:nvSpPr>
        <p:spPr>
          <a:xfrm>
            <a:off x="5853979" y="3907419"/>
            <a:ext cx="2296760" cy="794128"/>
          </a:xfrm>
          <a:prstGeom prst="rect">
            <a:avLst/>
          </a:prstGeom>
        </p:spPr>
        <p:txBody>
          <a:bodyPr wrap="square">
            <a:spAutoFit/>
            <a:scene3d>
              <a:camera prst="orthographicFront"/>
              <a:lightRig rig="threePt" dir="t"/>
            </a:scene3d>
            <a:sp3d contourW="12700"/>
          </a:bodyPr>
          <a:lstStyle/>
          <a:p>
            <a:pPr lvl="0">
              <a:lnSpc>
                <a:spcPct val="150000"/>
              </a:lnSpc>
            </a:pPr>
            <a:r>
              <a:rPr lang="zh-CN" altLang="en-US" sz="1050" dirty="0">
                <a:solidFill>
                  <a:srgbClr val="000000">
                    <a:lumMod val="65000"/>
                    <a:lumOff val="3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050" dirty="0">
              <a:solidFill>
                <a:srgbClr val="000000">
                  <a:lumMod val="65000"/>
                  <a:lumOff val="35000"/>
                </a:srgbClr>
              </a:solidFill>
              <a:latin typeface="思源黑体 CN Medium" panose="020B0600000000000000" pitchFamily="34" charset="-122"/>
              <a:ea typeface="思源黑体 CN Medium" panose="020B0600000000000000" pitchFamily="34" charset="-122"/>
            </a:endParaRPr>
          </a:p>
        </p:txBody>
      </p:sp>
      <p:sp>
        <p:nvSpPr>
          <p:cNvPr id="20" name="矩形 19">
            <a:extLst>
              <a:ext uri="{FF2B5EF4-FFF2-40B4-BE49-F238E27FC236}">
                <a16:creationId xmlns:a16="http://schemas.microsoft.com/office/drawing/2014/main" id="{DB7B1464-E7E7-4F10-9757-8100201E4495}"/>
              </a:ext>
            </a:extLst>
          </p:cNvPr>
          <p:cNvSpPr/>
          <p:nvPr/>
        </p:nvSpPr>
        <p:spPr>
          <a:xfrm>
            <a:off x="8785084" y="3907419"/>
            <a:ext cx="2296760" cy="794128"/>
          </a:xfrm>
          <a:prstGeom prst="rect">
            <a:avLst/>
          </a:prstGeom>
        </p:spPr>
        <p:txBody>
          <a:bodyPr wrap="square">
            <a:spAutoFit/>
            <a:scene3d>
              <a:camera prst="orthographicFront"/>
              <a:lightRig rig="threePt" dir="t"/>
            </a:scene3d>
            <a:sp3d contourW="12700"/>
          </a:bodyPr>
          <a:lstStyle/>
          <a:p>
            <a:pPr lvl="0">
              <a:lnSpc>
                <a:spcPct val="150000"/>
              </a:lnSpc>
            </a:pPr>
            <a:r>
              <a:rPr lang="zh-CN" altLang="en-US" sz="1050" dirty="0">
                <a:solidFill>
                  <a:srgbClr val="000000">
                    <a:lumMod val="65000"/>
                    <a:lumOff val="3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050" dirty="0">
              <a:solidFill>
                <a:srgbClr val="000000">
                  <a:lumMod val="65000"/>
                  <a:lumOff val="35000"/>
                </a:srgbClr>
              </a:solidFill>
              <a:latin typeface="思源黑体 CN Medium" panose="020B0600000000000000" pitchFamily="34" charset="-122"/>
              <a:ea typeface="思源黑体 CN Medium" panose="020B0600000000000000" pitchFamily="34" charset="-122"/>
            </a:endParaRPr>
          </a:p>
        </p:txBody>
      </p:sp>
      <p:sp>
        <p:nvSpPr>
          <p:cNvPr id="21" name="矩形 20">
            <a:extLst>
              <a:ext uri="{FF2B5EF4-FFF2-40B4-BE49-F238E27FC236}">
                <a16:creationId xmlns:a16="http://schemas.microsoft.com/office/drawing/2014/main" id="{BD2DE2B6-C704-4167-8CEB-3F79BACC5DF1}"/>
              </a:ext>
            </a:extLst>
          </p:cNvPr>
          <p:cNvSpPr/>
          <p:nvPr/>
        </p:nvSpPr>
        <p:spPr>
          <a:xfrm>
            <a:off x="5853979" y="4955924"/>
            <a:ext cx="2296760" cy="794128"/>
          </a:xfrm>
          <a:prstGeom prst="rect">
            <a:avLst/>
          </a:prstGeom>
        </p:spPr>
        <p:txBody>
          <a:bodyPr wrap="square">
            <a:spAutoFit/>
            <a:scene3d>
              <a:camera prst="orthographicFront"/>
              <a:lightRig rig="threePt" dir="t"/>
            </a:scene3d>
            <a:sp3d contourW="12700"/>
          </a:bodyPr>
          <a:lstStyle/>
          <a:p>
            <a:pPr lvl="0">
              <a:lnSpc>
                <a:spcPct val="150000"/>
              </a:lnSpc>
            </a:pPr>
            <a:r>
              <a:rPr lang="zh-CN" altLang="en-US" sz="1050" dirty="0">
                <a:solidFill>
                  <a:srgbClr val="000000">
                    <a:lumMod val="65000"/>
                    <a:lumOff val="3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050" dirty="0">
              <a:solidFill>
                <a:srgbClr val="000000">
                  <a:lumMod val="65000"/>
                  <a:lumOff val="35000"/>
                </a:srgbClr>
              </a:solidFill>
              <a:latin typeface="思源黑体 CN Medium" panose="020B0600000000000000" pitchFamily="34" charset="-122"/>
              <a:ea typeface="思源黑体 CN Medium" panose="020B0600000000000000" pitchFamily="34" charset="-122"/>
            </a:endParaRPr>
          </a:p>
        </p:txBody>
      </p:sp>
      <p:sp>
        <p:nvSpPr>
          <p:cNvPr id="22" name="矩形 21">
            <a:extLst>
              <a:ext uri="{FF2B5EF4-FFF2-40B4-BE49-F238E27FC236}">
                <a16:creationId xmlns:a16="http://schemas.microsoft.com/office/drawing/2014/main" id="{E08FCA34-6AB2-40B3-9F20-3F48613BE6CE}"/>
              </a:ext>
            </a:extLst>
          </p:cNvPr>
          <p:cNvSpPr/>
          <p:nvPr/>
        </p:nvSpPr>
        <p:spPr>
          <a:xfrm>
            <a:off x="8785084" y="4955924"/>
            <a:ext cx="2296760" cy="794128"/>
          </a:xfrm>
          <a:prstGeom prst="rect">
            <a:avLst/>
          </a:prstGeom>
        </p:spPr>
        <p:txBody>
          <a:bodyPr wrap="square">
            <a:spAutoFit/>
            <a:scene3d>
              <a:camera prst="orthographicFront"/>
              <a:lightRig rig="threePt" dir="t"/>
            </a:scene3d>
            <a:sp3d contourW="12700"/>
          </a:bodyPr>
          <a:lstStyle/>
          <a:p>
            <a:pPr lvl="0">
              <a:lnSpc>
                <a:spcPct val="150000"/>
              </a:lnSpc>
            </a:pPr>
            <a:r>
              <a:rPr lang="zh-CN" altLang="en-US" sz="1050" dirty="0">
                <a:solidFill>
                  <a:srgbClr val="000000">
                    <a:lumMod val="65000"/>
                    <a:lumOff val="35000"/>
                  </a:srgb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050" dirty="0">
              <a:solidFill>
                <a:srgbClr val="000000">
                  <a:lumMod val="65000"/>
                  <a:lumOff val="35000"/>
                </a:srgbClr>
              </a:solidFill>
              <a:latin typeface="思源黑体 CN Medium" panose="020B0600000000000000" pitchFamily="34" charset="-122"/>
              <a:ea typeface="思源黑体 CN Medium" panose="020B0600000000000000" pitchFamily="34" charset="-122"/>
            </a:endParaRPr>
          </a:p>
        </p:txBody>
      </p:sp>
      <p:sp>
        <p:nvSpPr>
          <p:cNvPr id="23" name="矩形 22">
            <a:extLst>
              <a:ext uri="{FF2B5EF4-FFF2-40B4-BE49-F238E27FC236}">
                <a16:creationId xmlns:a16="http://schemas.microsoft.com/office/drawing/2014/main" id="{9396CA62-362C-4DF7-BBC8-A4E3D24092F8}"/>
              </a:ext>
            </a:extLst>
          </p:cNvPr>
          <p:cNvSpPr/>
          <p:nvPr/>
        </p:nvSpPr>
        <p:spPr>
          <a:xfrm>
            <a:off x="5290351" y="2257759"/>
            <a:ext cx="5965900" cy="1351204"/>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点击输入简要文字内容，文字内容需概括精炼，言简意赅的说明分项内容言简意赅的说明分项内容点击输入简要文字内容，文字内容需概括精炼，言简意赅的说明分项内容言简意赅的说明分项内容</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25" name="îŝḷîḓé-Rectangle 8">
            <a:extLst>
              <a:ext uri="{FF2B5EF4-FFF2-40B4-BE49-F238E27FC236}">
                <a16:creationId xmlns:a16="http://schemas.microsoft.com/office/drawing/2014/main" id="{6C78EFFB-C1C7-41FA-A526-8440884FA07D}"/>
              </a:ext>
            </a:extLst>
          </p:cNvPr>
          <p:cNvSpPr/>
          <p:nvPr/>
        </p:nvSpPr>
        <p:spPr>
          <a:xfrm>
            <a:off x="5458523" y="4141038"/>
            <a:ext cx="267944" cy="257079"/>
          </a:xfrm>
          <a:custGeom>
            <a:avLst/>
            <a:gdLst>
              <a:gd name="connsiteX0" fmla="*/ 427522 w 607356"/>
              <a:gd name="connsiteY0" fmla="*/ 464667 h 582729"/>
              <a:gd name="connsiteX1" fmla="*/ 427522 w 607356"/>
              <a:gd name="connsiteY1" fmla="*/ 557525 h 582729"/>
              <a:gd name="connsiteX2" fmla="*/ 463773 w 607356"/>
              <a:gd name="connsiteY2" fmla="*/ 557525 h 582729"/>
              <a:gd name="connsiteX3" fmla="*/ 463773 w 607356"/>
              <a:gd name="connsiteY3" fmla="*/ 464667 h 582729"/>
              <a:gd name="connsiteX4" fmla="*/ 318672 w 607356"/>
              <a:gd name="connsiteY4" fmla="*/ 407910 h 582729"/>
              <a:gd name="connsiteX5" fmla="*/ 318672 w 607356"/>
              <a:gd name="connsiteY5" fmla="*/ 557525 h 582729"/>
              <a:gd name="connsiteX6" fmla="*/ 354924 w 607356"/>
              <a:gd name="connsiteY6" fmla="*/ 557525 h 582729"/>
              <a:gd name="connsiteX7" fmla="*/ 354924 w 607356"/>
              <a:gd name="connsiteY7" fmla="*/ 407910 h 582729"/>
              <a:gd name="connsiteX8" fmla="*/ 200428 w 607356"/>
              <a:gd name="connsiteY8" fmla="*/ 346511 h 582729"/>
              <a:gd name="connsiteX9" fmla="*/ 200428 w 607356"/>
              <a:gd name="connsiteY9" fmla="*/ 557525 h 582729"/>
              <a:gd name="connsiteX10" fmla="*/ 236584 w 607356"/>
              <a:gd name="connsiteY10" fmla="*/ 557525 h 582729"/>
              <a:gd name="connsiteX11" fmla="*/ 236584 w 607356"/>
              <a:gd name="connsiteY11" fmla="*/ 346511 h 582729"/>
              <a:gd name="connsiteX12" fmla="*/ 82088 w 607356"/>
              <a:gd name="connsiteY12" fmla="*/ 247305 h 582729"/>
              <a:gd name="connsiteX13" fmla="*/ 82088 w 607356"/>
              <a:gd name="connsiteY13" fmla="*/ 557525 h 582729"/>
              <a:gd name="connsiteX14" fmla="*/ 118340 w 607356"/>
              <a:gd name="connsiteY14" fmla="*/ 557525 h 582729"/>
              <a:gd name="connsiteX15" fmla="*/ 118340 w 607356"/>
              <a:gd name="connsiteY15" fmla="*/ 247305 h 582729"/>
              <a:gd name="connsiteX16" fmla="*/ 126248 w 607356"/>
              <a:gd name="connsiteY16" fmla="*/ 108462 h 582729"/>
              <a:gd name="connsiteX17" fmla="*/ 135809 w 607356"/>
              <a:gd name="connsiteY17" fmla="*/ 110203 h 582729"/>
              <a:gd name="connsiteX18" fmla="*/ 466717 w 607356"/>
              <a:gd name="connsiteY18" fmla="*/ 325367 h 582729"/>
              <a:gd name="connsiteX19" fmla="*/ 463111 w 607356"/>
              <a:gd name="connsiteY19" fmla="*/ 306324 h 582729"/>
              <a:gd name="connsiteX20" fmla="*/ 473265 w 607356"/>
              <a:gd name="connsiteY20" fmla="*/ 291638 h 582729"/>
              <a:gd name="connsiteX21" fmla="*/ 487974 w 607356"/>
              <a:gd name="connsiteY21" fmla="*/ 301681 h 582729"/>
              <a:gd name="connsiteX22" fmla="*/ 496894 w 607356"/>
              <a:gd name="connsiteY22" fmla="*/ 349148 h 582729"/>
              <a:gd name="connsiteX23" fmla="*/ 497274 w 607356"/>
              <a:gd name="connsiteY23" fmla="*/ 351232 h 582729"/>
              <a:gd name="connsiteX24" fmla="*/ 497274 w 607356"/>
              <a:gd name="connsiteY24" fmla="*/ 351327 h 582729"/>
              <a:gd name="connsiteX25" fmla="*/ 497274 w 607356"/>
              <a:gd name="connsiteY25" fmla="*/ 352180 h 582729"/>
              <a:gd name="connsiteX26" fmla="*/ 497274 w 607356"/>
              <a:gd name="connsiteY26" fmla="*/ 353033 h 582729"/>
              <a:gd name="connsiteX27" fmla="*/ 497274 w 607356"/>
              <a:gd name="connsiteY27" fmla="*/ 353127 h 582729"/>
              <a:gd name="connsiteX28" fmla="*/ 487025 w 607356"/>
              <a:gd name="connsiteY28" fmla="*/ 364686 h 582729"/>
              <a:gd name="connsiteX29" fmla="*/ 437299 w 607356"/>
              <a:gd name="connsiteY29" fmla="*/ 374161 h 582729"/>
              <a:gd name="connsiteX30" fmla="*/ 434926 w 607356"/>
              <a:gd name="connsiteY30" fmla="*/ 374350 h 582729"/>
              <a:gd name="connsiteX31" fmla="*/ 422495 w 607356"/>
              <a:gd name="connsiteY31" fmla="*/ 364118 h 582729"/>
              <a:gd name="connsiteX32" fmla="*/ 432554 w 607356"/>
              <a:gd name="connsiteY32" fmla="*/ 349338 h 582729"/>
              <a:gd name="connsiteX33" fmla="*/ 451628 w 607356"/>
              <a:gd name="connsiteY33" fmla="*/ 345737 h 582729"/>
              <a:gd name="connsiteX34" fmla="*/ 121954 w 607356"/>
              <a:gd name="connsiteY34" fmla="*/ 131426 h 582729"/>
              <a:gd name="connsiteX35" fmla="*/ 118253 w 607356"/>
              <a:gd name="connsiteY35" fmla="*/ 113898 h 582729"/>
              <a:gd name="connsiteX36" fmla="*/ 126248 w 607356"/>
              <a:gd name="connsiteY36" fmla="*/ 108462 h 582729"/>
              <a:gd name="connsiteX37" fmla="*/ 12622 w 607356"/>
              <a:gd name="connsiteY37" fmla="*/ 0 h 582729"/>
              <a:gd name="connsiteX38" fmla="*/ 25338 w 607356"/>
              <a:gd name="connsiteY38" fmla="*/ 12602 h 582729"/>
              <a:gd name="connsiteX39" fmla="*/ 25338 w 607356"/>
              <a:gd name="connsiteY39" fmla="*/ 557525 h 582729"/>
              <a:gd name="connsiteX40" fmla="*/ 56750 w 607356"/>
              <a:gd name="connsiteY40" fmla="*/ 557525 h 582729"/>
              <a:gd name="connsiteX41" fmla="*/ 56750 w 607356"/>
              <a:gd name="connsiteY41" fmla="*/ 234702 h 582729"/>
              <a:gd name="connsiteX42" fmla="*/ 69466 w 607356"/>
              <a:gd name="connsiteY42" fmla="*/ 222006 h 582729"/>
              <a:gd name="connsiteX43" fmla="*/ 130961 w 607356"/>
              <a:gd name="connsiteY43" fmla="*/ 222006 h 582729"/>
              <a:gd name="connsiteX44" fmla="*/ 143583 w 607356"/>
              <a:gd name="connsiteY44" fmla="*/ 234702 h 582729"/>
              <a:gd name="connsiteX45" fmla="*/ 143583 w 607356"/>
              <a:gd name="connsiteY45" fmla="*/ 557525 h 582729"/>
              <a:gd name="connsiteX46" fmla="*/ 175089 w 607356"/>
              <a:gd name="connsiteY46" fmla="*/ 557525 h 582729"/>
              <a:gd name="connsiteX47" fmla="*/ 175089 w 607356"/>
              <a:gd name="connsiteY47" fmla="*/ 333908 h 582729"/>
              <a:gd name="connsiteX48" fmla="*/ 187711 w 607356"/>
              <a:gd name="connsiteY48" fmla="*/ 321212 h 582729"/>
              <a:gd name="connsiteX49" fmla="*/ 249301 w 607356"/>
              <a:gd name="connsiteY49" fmla="*/ 321212 h 582729"/>
              <a:gd name="connsiteX50" fmla="*/ 261922 w 607356"/>
              <a:gd name="connsiteY50" fmla="*/ 333908 h 582729"/>
              <a:gd name="connsiteX51" fmla="*/ 261922 w 607356"/>
              <a:gd name="connsiteY51" fmla="*/ 557525 h 582729"/>
              <a:gd name="connsiteX52" fmla="*/ 293429 w 607356"/>
              <a:gd name="connsiteY52" fmla="*/ 557525 h 582729"/>
              <a:gd name="connsiteX53" fmla="*/ 293429 w 607356"/>
              <a:gd name="connsiteY53" fmla="*/ 395308 h 582729"/>
              <a:gd name="connsiteX54" fmla="*/ 306051 w 607356"/>
              <a:gd name="connsiteY54" fmla="*/ 382706 h 582729"/>
              <a:gd name="connsiteX55" fmla="*/ 367545 w 607356"/>
              <a:gd name="connsiteY55" fmla="*/ 382706 h 582729"/>
              <a:gd name="connsiteX56" fmla="*/ 380262 w 607356"/>
              <a:gd name="connsiteY56" fmla="*/ 395308 h 582729"/>
              <a:gd name="connsiteX57" fmla="*/ 380262 w 607356"/>
              <a:gd name="connsiteY57" fmla="*/ 557525 h 582729"/>
              <a:gd name="connsiteX58" fmla="*/ 402184 w 607356"/>
              <a:gd name="connsiteY58" fmla="*/ 557525 h 582729"/>
              <a:gd name="connsiteX59" fmla="*/ 402184 w 607356"/>
              <a:gd name="connsiteY59" fmla="*/ 451970 h 582729"/>
              <a:gd name="connsiteX60" fmla="*/ 414900 w 607356"/>
              <a:gd name="connsiteY60" fmla="*/ 439368 h 582729"/>
              <a:gd name="connsiteX61" fmla="*/ 476395 w 607356"/>
              <a:gd name="connsiteY61" fmla="*/ 439368 h 582729"/>
              <a:gd name="connsiteX62" fmla="*/ 489016 w 607356"/>
              <a:gd name="connsiteY62" fmla="*/ 451970 h 582729"/>
              <a:gd name="connsiteX63" fmla="*/ 489016 w 607356"/>
              <a:gd name="connsiteY63" fmla="*/ 557525 h 582729"/>
              <a:gd name="connsiteX64" fmla="*/ 594734 w 607356"/>
              <a:gd name="connsiteY64" fmla="*/ 557525 h 582729"/>
              <a:gd name="connsiteX65" fmla="*/ 607356 w 607356"/>
              <a:gd name="connsiteY65" fmla="*/ 570127 h 582729"/>
              <a:gd name="connsiteX66" fmla="*/ 594734 w 607356"/>
              <a:gd name="connsiteY66" fmla="*/ 582729 h 582729"/>
              <a:gd name="connsiteX67" fmla="*/ 476395 w 607356"/>
              <a:gd name="connsiteY67" fmla="*/ 582729 h 582729"/>
              <a:gd name="connsiteX68" fmla="*/ 414900 w 607356"/>
              <a:gd name="connsiteY68" fmla="*/ 582729 h 582729"/>
              <a:gd name="connsiteX69" fmla="*/ 367545 w 607356"/>
              <a:gd name="connsiteY69" fmla="*/ 582729 h 582729"/>
              <a:gd name="connsiteX70" fmla="*/ 306051 w 607356"/>
              <a:gd name="connsiteY70" fmla="*/ 582729 h 582729"/>
              <a:gd name="connsiteX71" fmla="*/ 249301 w 607356"/>
              <a:gd name="connsiteY71" fmla="*/ 582729 h 582729"/>
              <a:gd name="connsiteX72" fmla="*/ 187711 w 607356"/>
              <a:gd name="connsiteY72" fmla="*/ 582729 h 582729"/>
              <a:gd name="connsiteX73" fmla="*/ 130961 w 607356"/>
              <a:gd name="connsiteY73" fmla="*/ 582729 h 582729"/>
              <a:gd name="connsiteX74" fmla="*/ 69466 w 607356"/>
              <a:gd name="connsiteY74" fmla="*/ 582729 h 582729"/>
              <a:gd name="connsiteX75" fmla="*/ 12622 w 607356"/>
              <a:gd name="connsiteY75" fmla="*/ 582729 h 582729"/>
              <a:gd name="connsiteX76" fmla="*/ 0 w 607356"/>
              <a:gd name="connsiteY76" fmla="*/ 570127 h 582729"/>
              <a:gd name="connsiteX77" fmla="*/ 0 w 607356"/>
              <a:gd name="connsiteY77" fmla="*/ 12602 h 582729"/>
              <a:gd name="connsiteX78" fmla="*/ 12622 w 607356"/>
              <a:gd name="connsiteY78" fmla="*/ 0 h 58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7356" h="582729">
                <a:moveTo>
                  <a:pt x="427522" y="464667"/>
                </a:moveTo>
                <a:lnTo>
                  <a:pt x="427522" y="557525"/>
                </a:lnTo>
                <a:lnTo>
                  <a:pt x="463773" y="557525"/>
                </a:lnTo>
                <a:lnTo>
                  <a:pt x="463773" y="464667"/>
                </a:lnTo>
                <a:close/>
                <a:moveTo>
                  <a:pt x="318672" y="407910"/>
                </a:moveTo>
                <a:lnTo>
                  <a:pt x="318672" y="557525"/>
                </a:lnTo>
                <a:lnTo>
                  <a:pt x="354924" y="557525"/>
                </a:lnTo>
                <a:lnTo>
                  <a:pt x="354924" y="407910"/>
                </a:lnTo>
                <a:close/>
                <a:moveTo>
                  <a:pt x="200428" y="346511"/>
                </a:moveTo>
                <a:lnTo>
                  <a:pt x="200428" y="557525"/>
                </a:lnTo>
                <a:lnTo>
                  <a:pt x="236584" y="557525"/>
                </a:lnTo>
                <a:lnTo>
                  <a:pt x="236584" y="346511"/>
                </a:lnTo>
                <a:close/>
                <a:moveTo>
                  <a:pt x="82088" y="247305"/>
                </a:moveTo>
                <a:lnTo>
                  <a:pt x="82088" y="557525"/>
                </a:lnTo>
                <a:lnTo>
                  <a:pt x="118340" y="557525"/>
                </a:lnTo>
                <a:lnTo>
                  <a:pt x="118340" y="247305"/>
                </a:lnTo>
                <a:close/>
                <a:moveTo>
                  <a:pt x="126248" y="108462"/>
                </a:moveTo>
                <a:cubicBezTo>
                  <a:pt x="129427" y="107787"/>
                  <a:pt x="132867" y="108308"/>
                  <a:pt x="135809" y="110203"/>
                </a:cubicBezTo>
                <a:lnTo>
                  <a:pt x="466717" y="325367"/>
                </a:lnTo>
                <a:lnTo>
                  <a:pt x="463111" y="306324"/>
                </a:lnTo>
                <a:cubicBezTo>
                  <a:pt x="461877" y="299502"/>
                  <a:pt x="466337" y="292870"/>
                  <a:pt x="473265" y="291638"/>
                </a:cubicBezTo>
                <a:cubicBezTo>
                  <a:pt x="480098" y="290312"/>
                  <a:pt x="486740" y="294860"/>
                  <a:pt x="487974" y="301681"/>
                </a:cubicBezTo>
                <a:lnTo>
                  <a:pt x="496894" y="349148"/>
                </a:lnTo>
                <a:cubicBezTo>
                  <a:pt x="497084" y="349811"/>
                  <a:pt x="497179" y="350474"/>
                  <a:pt x="497274" y="351232"/>
                </a:cubicBezTo>
                <a:cubicBezTo>
                  <a:pt x="497274" y="351232"/>
                  <a:pt x="497274" y="351232"/>
                  <a:pt x="497274" y="351327"/>
                </a:cubicBezTo>
                <a:cubicBezTo>
                  <a:pt x="497274" y="351611"/>
                  <a:pt x="497274" y="351896"/>
                  <a:pt x="497274" y="352180"/>
                </a:cubicBezTo>
                <a:cubicBezTo>
                  <a:pt x="497274" y="352464"/>
                  <a:pt x="497274" y="352748"/>
                  <a:pt x="497274" y="353033"/>
                </a:cubicBezTo>
                <a:cubicBezTo>
                  <a:pt x="497274" y="353127"/>
                  <a:pt x="497274" y="353127"/>
                  <a:pt x="497274" y="353127"/>
                </a:cubicBezTo>
                <a:cubicBezTo>
                  <a:pt x="496800" y="358717"/>
                  <a:pt x="492719" y="363549"/>
                  <a:pt x="487025" y="364686"/>
                </a:cubicBezTo>
                <a:lnTo>
                  <a:pt x="437299" y="374161"/>
                </a:lnTo>
                <a:cubicBezTo>
                  <a:pt x="436445" y="374350"/>
                  <a:pt x="435685" y="374350"/>
                  <a:pt x="434926" y="374350"/>
                </a:cubicBezTo>
                <a:cubicBezTo>
                  <a:pt x="428948" y="374350"/>
                  <a:pt x="423633" y="370181"/>
                  <a:pt x="422495" y="364118"/>
                </a:cubicBezTo>
                <a:cubicBezTo>
                  <a:pt x="421166" y="357296"/>
                  <a:pt x="425626" y="350664"/>
                  <a:pt x="432554" y="349338"/>
                </a:cubicBezTo>
                <a:lnTo>
                  <a:pt x="451628" y="345737"/>
                </a:lnTo>
                <a:lnTo>
                  <a:pt x="121954" y="131426"/>
                </a:lnTo>
                <a:cubicBezTo>
                  <a:pt x="116070" y="127636"/>
                  <a:pt x="114457" y="119772"/>
                  <a:pt x="118253" y="113898"/>
                </a:cubicBezTo>
                <a:cubicBezTo>
                  <a:pt x="120151" y="111008"/>
                  <a:pt x="123069" y="109137"/>
                  <a:pt x="126248" y="108462"/>
                </a:cubicBezTo>
                <a:close/>
                <a:moveTo>
                  <a:pt x="12622" y="0"/>
                </a:moveTo>
                <a:cubicBezTo>
                  <a:pt x="19644" y="0"/>
                  <a:pt x="25338" y="5590"/>
                  <a:pt x="25338" y="12602"/>
                </a:cubicBezTo>
                <a:lnTo>
                  <a:pt x="25338" y="557525"/>
                </a:lnTo>
                <a:lnTo>
                  <a:pt x="56750" y="557525"/>
                </a:lnTo>
                <a:lnTo>
                  <a:pt x="56750" y="234702"/>
                </a:lnTo>
                <a:cubicBezTo>
                  <a:pt x="56750" y="227691"/>
                  <a:pt x="62444" y="222006"/>
                  <a:pt x="69466" y="222006"/>
                </a:cubicBezTo>
                <a:lnTo>
                  <a:pt x="130961" y="222006"/>
                </a:lnTo>
                <a:cubicBezTo>
                  <a:pt x="137984" y="222006"/>
                  <a:pt x="143583" y="227691"/>
                  <a:pt x="143583" y="234702"/>
                </a:cubicBezTo>
                <a:lnTo>
                  <a:pt x="143583" y="557525"/>
                </a:lnTo>
                <a:lnTo>
                  <a:pt x="175089" y="557525"/>
                </a:lnTo>
                <a:lnTo>
                  <a:pt x="175089" y="333908"/>
                </a:lnTo>
                <a:cubicBezTo>
                  <a:pt x="175089" y="326897"/>
                  <a:pt x="180783" y="321212"/>
                  <a:pt x="187711" y="321212"/>
                </a:cubicBezTo>
                <a:lnTo>
                  <a:pt x="249301" y="321212"/>
                </a:lnTo>
                <a:cubicBezTo>
                  <a:pt x="256228" y="321212"/>
                  <a:pt x="261922" y="326897"/>
                  <a:pt x="261922" y="333908"/>
                </a:cubicBezTo>
                <a:lnTo>
                  <a:pt x="261922" y="557525"/>
                </a:lnTo>
                <a:lnTo>
                  <a:pt x="293429" y="557525"/>
                </a:lnTo>
                <a:lnTo>
                  <a:pt x="293429" y="395308"/>
                </a:lnTo>
                <a:cubicBezTo>
                  <a:pt x="293429" y="388297"/>
                  <a:pt x="299028" y="382706"/>
                  <a:pt x="306051" y="382706"/>
                </a:cubicBezTo>
                <a:lnTo>
                  <a:pt x="367545" y="382706"/>
                </a:lnTo>
                <a:cubicBezTo>
                  <a:pt x="374568" y="382706"/>
                  <a:pt x="380262" y="388297"/>
                  <a:pt x="380262" y="395308"/>
                </a:cubicBezTo>
                <a:lnTo>
                  <a:pt x="380262" y="557525"/>
                </a:lnTo>
                <a:lnTo>
                  <a:pt x="402184" y="557525"/>
                </a:lnTo>
                <a:lnTo>
                  <a:pt x="402184" y="451970"/>
                </a:lnTo>
                <a:cubicBezTo>
                  <a:pt x="402184" y="445053"/>
                  <a:pt x="407878" y="439368"/>
                  <a:pt x="414900" y="439368"/>
                </a:cubicBezTo>
                <a:lnTo>
                  <a:pt x="476395" y="439368"/>
                </a:lnTo>
                <a:cubicBezTo>
                  <a:pt x="483417" y="439368"/>
                  <a:pt x="489016" y="445053"/>
                  <a:pt x="489016" y="451970"/>
                </a:cubicBezTo>
                <a:lnTo>
                  <a:pt x="489016" y="557525"/>
                </a:lnTo>
                <a:lnTo>
                  <a:pt x="594734" y="557525"/>
                </a:lnTo>
                <a:cubicBezTo>
                  <a:pt x="601662" y="557525"/>
                  <a:pt x="607356" y="563115"/>
                  <a:pt x="607356" y="570127"/>
                </a:cubicBezTo>
                <a:cubicBezTo>
                  <a:pt x="607356" y="577139"/>
                  <a:pt x="601662" y="582729"/>
                  <a:pt x="594734" y="582729"/>
                </a:cubicBezTo>
                <a:lnTo>
                  <a:pt x="476395" y="582729"/>
                </a:lnTo>
                <a:lnTo>
                  <a:pt x="414900" y="582729"/>
                </a:lnTo>
                <a:lnTo>
                  <a:pt x="367545" y="582729"/>
                </a:lnTo>
                <a:lnTo>
                  <a:pt x="306051" y="582729"/>
                </a:lnTo>
                <a:lnTo>
                  <a:pt x="249301" y="582729"/>
                </a:lnTo>
                <a:lnTo>
                  <a:pt x="187711" y="582729"/>
                </a:lnTo>
                <a:lnTo>
                  <a:pt x="130961" y="582729"/>
                </a:lnTo>
                <a:lnTo>
                  <a:pt x="69466" y="582729"/>
                </a:lnTo>
                <a:lnTo>
                  <a:pt x="12622" y="582729"/>
                </a:lnTo>
                <a:cubicBezTo>
                  <a:pt x="5694" y="582729"/>
                  <a:pt x="0" y="577139"/>
                  <a:pt x="0" y="570127"/>
                </a:cubicBezTo>
                <a:lnTo>
                  <a:pt x="0" y="12602"/>
                </a:lnTo>
                <a:cubicBezTo>
                  <a:pt x="0" y="5590"/>
                  <a:pt x="5694" y="0"/>
                  <a:pt x="126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endParaRPr>
          </a:p>
        </p:txBody>
      </p:sp>
      <p:sp>
        <p:nvSpPr>
          <p:cNvPr id="26" name="îŝḷîḓé-Rectangle 9">
            <a:extLst>
              <a:ext uri="{FF2B5EF4-FFF2-40B4-BE49-F238E27FC236}">
                <a16:creationId xmlns:a16="http://schemas.microsoft.com/office/drawing/2014/main" id="{AD9C9F61-CDC4-4FB4-8AF5-5099E18D6C8B}"/>
              </a:ext>
            </a:extLst>
          </p:cNvPr>
          <p:cNvSpPr/>
          <p:nvPr/>
        </p:nvSpPr>
        <p:spPr>
          <a:xfrm>
            <a:off x="5461438" y="5196851"/>
            <a:ext cx="262114" cy="267944"/>
          </a:xfrm>
          <a:custGeom>
            <a:avLst/>
            <a:gdLst>
              <a:gd name="connsiteX0" fmla="*/ 59789 w 593384"/>
              <a:gd name="connsiteY0" fmla="*/ 323835 h 606580"/>
              <a:gd name="connsiteX1" fmla="*/ 44670 w 593384"/>
              <a:gd name="connsiteY1" fmla="*/ 338857 h 606580"/>
              <a:gd name="connsiteX2" fmla="*/ 44670 w 593384"/>
              <a:gd name="connsiteY2" fmla="*/ 477027 h 606580"/>
              <a:gd name="connsiteX3" fmla="*/ 59713 w 593384"/>
              <a:gd name="connsiteY3" fmla="*/ 492048 h 606580"/>
              <a:gd name="connsiteX4" fmla="*/ 386834 w 593384"/>
              <a:gd name="connsiteY4" fmla="*/ 492048 h 606580"/>
              <a:gd name="connsiteX5" fmla="*/ 402946 w 593384"/>
              <a:gd name="connsiteY5" fmla="*/ 508138 h 606580"/>
              <a:gd name="connsiteX6" fmla="*/ 402946 w 593384"/>
              <a:gd name="connsiteY6" fmla="*/ 545959 h 606580"/>
              <a:gd name="connsiteX7" fmla="*/ 419058 w 593384"/>
              <a:gd name="connsiteY7" fmla="*/ 561972 h 606580"/>
              <a:gd name="connsiteX8" fmla="*/ 429137 w 593384"/>
              <a:gd name="connsiteY8" fmla="*/ 558388 h 606580"/>
              <a:gd name="connsiteX9" fmla="*/ 543981 w 593384"/>
              <a:gd name="connsiteY9" fmla="*/ 464369 h 606580"/>
              <a:gd name="connsiteX10" fmla="*/ 544897 w 593384"/>
              <a:gd name="connsiteY10" fmla="*/ 463606 h 606580"/>
              <a:gd name="connsiteX11" fmla="*/ 544897 w 593384"/>
              <a:gd name="connsiteY11" fmla="*/ 445000 h 606580"/>
              <a:gd name="connsiteX12" fmla="*/ 543904 w 593384"/>
              <a:gd name="connsiteY12" fmla="*/ 444162 h 606580"/>
              <a:gd name="connsiteX13" fmla="*/ 427533 w 593384"/>
              <a:gd name="connsiteY13" fmla="*/ 349990 h 606580"/>
              <a:gd name="connsiteX14" fmla="*/ 418065 w 593384"/>
              <a:gd name="connsiteY14" fmla="*/ 346634 h 606580"/>
              <a:gd name="connsiteX15" fmla="*/ 402946 w 593384"/>
              <a:gd name="connsiteY15" fmla="*/ 361656 h 606580"/>
              <a:gd name="connsiteX16" fmla="*/ 402946 w 593384"/>
              <a:gd name="connsiteY16" fmla="*/ 400469 h 606580"/>
              <a:gd name="connsiteX17" fmla="*/ 386834 w 593384"/>
              <a:gd name="connsiteY17" fmla="*/ 416482 h 606580"/>
              <a:gd name="connsiteX18" fmla="*/ 136453 w 593384"/>
              <a:gd name="connsiteY18" fmla="*/ 416482 h 606580"/>
              <a:gd name="connsiteX19" fmla="*/ 120342 w 593384"/>
              <a:gd name="connsiteY19" fmla="*/ 400469 h 606580"/>
              <a:gd name="connsiteX20" fmla="*/ 120342 w 593384"/>
              <a:gd name="connsiteY20" fmla="*/ 376602 h 606580"/>
              <a:gd name="connsiteX21" fmla="*/ 113469 w 593384"/>
              <a:gd name="connsiteY21" fmla="*/ 362342 h 606580"/>
              <a:gd name="connsiteX22" fmla="*/ 69105 w 593384"/>
              <a:gd name="connsiteY22" fmla="*/ 327114 h 606580"/>
              <a:gd name="connsiteX23" fmla="*/ 59789 w 593384"/>
              <a:gd name="connsiteY23" fmla="*/ 323835 h 606580"/>
              <a:gd name="connsiteX24" fmla="*/ 59757 w 593384"/>
              <a:gd name="connsiteY24" fmla="*/ 323324 h 606580"/>
              <a:gd name="connsiteX25" fmla="*/ 69379 w 593384"/>
              <a:gd name="connsiteY25" fmla="*/ 326755 h 606580"/>
              <a:gd name="connsiteX26" fmla="*/ 113750 w 593384"/>
              <a:gd name="connsiteY26" fmla="*/ 361977 h 606580"/>
              <a:gd name="connsiteX27" fmla="*/ 120852 w 593384"/>
              <a:gd name="connsiteY27" fmla="*/ 376615 h 606580"/>
              <a:gd name="connsiteX28" fmla="*/ 120852 w 593384"/>
              <a:gd name="connsiteY28" fmla="*/ 400477 h 606580"/>
              <a:gd name="connsiteX29" fmla="*/ 136431 w 593384"/>
              <a:gd name="connsiteY29" fmla="*/ 416030 h 606580"/>
              <a:gd name="connsiteX30" fmla="*/ 386846 w 593384"/>
              <a:gd name="connsiteY30" fmla="*/ 416030 h 606580"/>
              <a:gd name="connsiteX31" fmla="*/ 402425 w 593384"/>
              <a:gd name="connsiteY31" fmla="*/ 400477 h 606580"/>
              <a:gd name="connsiteX32" fmla="*/ 402425 w 593384"/>
              <a:gd name="connsiteY32" fmla="*/ 361672 h 606580"/>
              <a:gd name="connsiteX33" fmla="*/ 418081 w 593384"/>
              <a:gd name="connsiteY33" fmla="*/ 346119 h 606580"/>
              <a:gd name="connsiteX34" fmla="*/ 427856 w 593384"/>
              <a:gd name="connsiteY34" fmla="*/ 349626 h 606580"/>
              <a:gd name="connsiteX35" fmla="*/ 544319 w 593384"/>
              <a:gd name="connsiteY35" fmla="*/ 443781 h 606580"/>
              <a:gd name="connsiteX36" fmla="*/ 545312 w 593384"/>
              <a:gd name="connsiteY36" fmla="*/ 444696 h 606580"/>
              <a:gd name="connsiteX37" fmla="*/ 545236 w 593384"/>
              <a:gd name="connsiteY37" fmla="*/ 463908 h 606580"/>
              <a:gd name="connsiteX38" fmla="*/ 544319 w 593384"/>
              <a:gd name="connsiteY38" fmla="*/ 464746 h 606580"/>
              <a:gd name="connsiteX39" fmla="*/ 429460 w 593384"/>
              <a:gd name="connsiteY39" fmla="*/ 558748 h 606580"/>
              <a:gd name="connsiteX40" fmla="*/ 419074 w 593384"/>
              <a:gd name="connsiteY40" fmla="*/ 562484 h 606580"/>
              <a:gd name="connsiteX41" fmla="*/ 402425 w 593384"/>
              <a:gd name="connsiteY41" fmla="*/ 545940 h 606580"/>
              <a:gd name="connsiteX42" fmla="*/ 402425 w 593384"/>
              <a:gd name="connsiteY42" fmla="*/ 508126 h 606580"/>
              <a:gd name="connsiteX43" fmla="*/ 386846 w 593384"/>
              <a:gd name="connsiteY43" fmla="*/ 492573 h 606580"/>
              <a:gd name="connsiteX44" fmla="*/ 59680 w 593384"/>
              <a:gd name="connsiteY44" fmla="*/ 492573 h 606580"/>
              <a:gd name="connsiteX45" fmla="*/ 44101 w 593384"/>
              <a:gd name="connsiteY45" fmla="*/ 477021 h 606580"/>
              <a:gd name="connsiteX46" fmla="*/ 44101 w 593384"/>
              <a:gd name="connsiteY46" fmla="*/ 338877 h 606580"/>
              <a:gd name="connsiteX47" fmla="*/ 59757 w 593384"/>
              <a:gd name="connsiteY47" fmla="*/ 323324 h 606580"/>
              <a:gd name="connsiteX48" fmla="*/ 59789 w 593384"/>
              <a:gd name="connsiteY48" fmla="*/ 322767 h 606580"/>
              <a:gd name="connsiteX49" fmla="*/ 43677 w 593384"/>
              <a:gd name="connsiteY49" fmla="*/ 338857 h 606580"/>
              <a:gd name="connsiteX50" fmla="*/ 43677 w 593384"/>
              <a:gd name="connsiteY50" fmla="*/ 477027 h 606580"/>
              <a:gd name="connsiteX51" fmla="*/ 59713 w 593384"/>
              <a:gd name="connsiteY51" fmla="*/ 493116 h 606580"/>
              <a:gd name="connsiteX52" fmla="*/ 386834 w 593384"/>
              <a:gd name="connsiteY52" fmla="*/ 493116 h 606580"/>
              <a:gd name="connsiteX53" fmla="*/ 401953 w 593384"/>
              <a:gd name="connsiteY53" fmla="*/ 508138 h 606580"/>
              <a:gd name="connsiteX54" fmla="*/ 401953 w 593384"/>
              <a:gd name="connsiteY54" fmla="*/ 545959 h 606580"/>
              <a:gd name="connsiteX55" fmla="*/ 419058 w 593384"/>
              <a:gd name="connsiteY55" fmla="*/ 563040 h 606580"/>
              <a:gd name="connsiteX56" fmla="*/ 429748 w 593384"/>
              <a:gd name="connsiteY56" fmla="*/ 559151 h 606580"/>
              <a:gd name="connsiteX57" fmla="*/ 544592 w 593384"/>
              <a:gd name="connsiteY57" fmla="*/ 465131 h 606580"/>
              <a:gd name="connsiteX58" fmla="*/ 545584 w 593384"/>
              <a:gd name="connsiteY58" fmla="*/ 464292 h 606580"/>
              <a:gd name="connsiteX59" fmla="*/ 545584 w 593384"/>
              <a:gd name="connsiteY59" fmla="*/ 444314 h 606580"/>
              <a:gd name="connsiteX60" fmla="*/ 544592 w 593384"/>
              <a:gd name="connsiteY60" fmla="*/ 443399 h 606580"/>
              <a:gd name="connsiteX61" fmla="*/ 428144 w 593384"/>
              <a:gd name="connsiteY61" fmla="*/ 349227 h 606580"/>
              <a:gd name="connsiteX62" fmla="*/ 418065 w 593384"/>
              <a:gd name="connsiteY62" fmla="*/ 345567 h 606580"/>
              <a:gd name="connsiteX63" fmla="*/ 401953 w 593384"/>
              <a:gd name="connsiteY63" fmla="*/ 361656 h 606580"/>
              <a:gd name="connsiteX64" fmla="*/ 401953 w 593384"/>
              <a:gd name="connsiteY64" fmla="*/ 400469 h 606580"/>
              <a:gd name="connsiteX65" fmla="*/ 386834 w 593384"/>
              <a:gd name="connsiteY65" fmla="*/ 415491 h 606580"/>
              <a:gd name="connsiteX66" fmla="*/ 136453 w 593384"/>
              <a:gd name="connsiteY66" fmla="*/ 415491 h 606580"/>
              <a:gd name="connsiteX67" fmla="*/ 121334 w 593384"/>
              <a:gd name="connsiteY67" fmla="*/ 400469 h 606580"/>
              <a:gd name="connsiteX68" fmla="*/ 121334 w 593384"/>
              <a:gd name="connsiteY68" fmla="*/ 376602 h 606580"/>
              <a:gd name="connsiteX69" fmla="*/ 114080 w 593384"/>
              <a:gd name="connsiteY69" fmla="*/ 361580 h 606580"/>
              <a:gd name="connsiteX70" fmla="*/ 69716 w 593384"/>
              <a:gd name="connsiteY70" fmla="*/ 326351 h 606580"/>
              <a:gd name="connsiteX71" fmla="*/ 59789 w 593384"/>
              <a:gd name="connsiteY71" fmla="*/ 322767 h 606580"/>
              <a:gd name="connsiteX72" fmla="*/ 59789 w 593384"/>
              <a:gd name="connsiteY72" fmla="*/ 280218 h 606580"/>
              <a:gd name="connsiteX73" fmla="*/ 96289 w 593384"/>
              <a:gd name="connsiteY73" fmla="*/ 293029 h 606580"/>
              <a:gd name="connsiteX74" fmla="*/ 140653 w 593384"/>
              <a:gd name="connsiteY74" fmla="*/ 328258 h 606580"/>
              <a:gd name="connsiteX75" fmla="*/ 157834 w 593384"/>
              <a:gd name="connsiteY75" fmla="*/ 349761 h 606580"/>
              <a:gd name="connsiteX76" fmla="*/ 163790 w 593384"/>
              <a:gd name="connsiteY76" fmla="*/ 372484 h 606580"/>
              <a:gd name="connsiteX77" fmla="*/ 163866 w 593384"/>
              <a:gd name="connsiteY77" fmla="*/ 372942 h 606580"/>
              <a:gd name="connsiteX78" fmla="*/ 359345 w 593384"/>
              <a:gd name="connsiteY78" fmla="*/ 372942 h 606580"/>
              <a:gd name="connsiteX79" fmla="*/ 359345 w 593384"/>
              <a:gd name="connsiteY79" fmla="*/ 361656 h 606580"/>
              <a:gd name="connsiteX80" fmla="*/ 364308 w 593384"/>
              <a:gd name="connsiteY80" fmla="*/ 337942 h 606580"/>
              <a:gd name="connsiteX81" fmla="*/ 377671 w 593384"/>
              <a:gd name="connsiteY81" fmla="*/ 319107 h 606580"/>
              <a:gd name="connsiteX82" fmla="*/ 418065 w 593384"/>
              <a:gd name="connsiteY82" fmla="*/ 303018 h 606580"/>
              <a:gd name="connsiteX83" fmla="*/ 454946 w 593384"/>
              <a:gd name="connsiteY83" fmla="*/ 316133 h 606580"/>
              <a:gd name="connsiteX84" fmla="*/ 571393 w 593384"/>
              <a:gd name="connsiteY84" fmla="*/ 410305 h 606580"/>
              <a:gd name="connsiteX85" fmla="*/ 575822 w 593384"/>
              <a:gd name="connsiteY85" fmla="*/ 414271 h 606580"/>
              <a:gd name="connsiteX86" fmla="*/ 575670 w 593384"/>
              <a:gd name="connsiteY86" fmla="*/ 494412 h 606580"/>
              <a:gd name="connsiteX87" fmla="*/ 571623 w 593384"/>
              <a:gd name="connsiteY87" fmla="*/ 498072 h 606580"/>
              <a:gd name="connsiteX88" fmla="*/ 456779 w 593384"/>
              <a:gd name="connsiteY88" fmla="*/ 592016 h 606580"/>
              <a:gd name="connsiteX89" fmla="*/ 419058 w 593384"/>
              <a:gd name="connsiteY89" fmla="*/ 605589 h 606580"/>
              <a:gd name="connsiteX90" fmla="*/ 377976 w 593384"/>
              <a:gd name="connsiteY90" fmla="*/ 589271 h 606580"/>
              <a:gd name="connsiteX91" fmla="*/ 364385 w 593384"/>
              <a:gd name="connsiteY91" fmla="*/ 570131 h 606580"/>
              <a:gd name="connsiteX92" fmla="*/ 359345 w 593384"/>
              <a:gd name="connsiteY92" fmla="*/ 545959 h 606580"/>
              <a:gd name="connsiteX93" fmla="*/ 359345 w 593384"/>
              <a:gd name="connsiteY93" fmla="*/ 535665 h 606580"/>
              <a:gd name="connsiteX94" fmla="*/ 59713 w 593384"/>
              <a:gd name="connsiteY94" fmla="*/ 535665 h 606580"/>
              <a:gd name="connsiteX95" fmla="*/ 1069 w 593384"/>
              <a:gd name="connsiteY95" fmla="*/ 477027 h 606580"/>
              <a:gd name="connsiteX96" fmla="*/ 1069 w 593384"/>
              <a:gd name="connsiteY96" fmla="*/ 338857 h 606580"/>
              <a:gd name="connsiteX97" fmla="*/ 6032 w 593384"/>
              <a:gd name="connsiteY97" fmla="*/ 315142 h 606580"/>
              <a:gd name="connsiteX98" fmla="*/ 19395 w 593384"/>
              <a:gd name="connsiteY98" fmla="*/ 296308 h 606580"/>
              <a:gd name="connsiteX99" fmla="*/ 59789 w 593384"/>
              <a:gd name="connsiteY99" fmla="*/ 280218 h 606580"/>
              <a:gd name="connsiteX100" fmla="*/ 59757 w 593384"/>
              <a:gd name="connsiteY100" fmla="*/ 279792 h 606580"/>
              <a:gd name="connsiteX101" fmla="*/ 18975 w 593384"/>
              <a:gd name="connsiteY101" fmla="*/ 295955 h 606580"/>
              <a:gd name="connsiteX102" fmla="*/ 5534 w 593384"/>
              <a:gd name="connsiteY102" fmla="*/ 315014 h 606580"/>
              <a:gd name="connsiteX103" fmla="*/ 494 w 593384"/>
              <a:gd name="connsiteY103" fmla="*/ 338877 h 606580"/>
              <a:gd name="connsiteX104" fmla="*/ 494 w 593384"/>
              <a:gd name="connsiteY104" fmla="*/ 477021 h 606580"/>
              <a:gd name="connsiteX105" fmla="*/ 59680 w 593384"/>
              <a:gd name="connsiteY105" fmla="*/ 536105 h 606580"/>
              <a:gd name="connsiteX106" fmla="*/ 358818 w 593384"/>
              <a:gd name="connsiteY106" fmla="*/ 536105 h 606580"/>
              <a:gd name="connsiteX107" fmla="*/ 358818 w 593384"/>
              <a:gd name="connsiteY107" fmla="*/ 545940 h 606580"/>
              <a:gd name="connsiteX108" fmla="*/ 363935 w 593384"/>
              <a:gd name="connsiteY108" fmla="*/ 570260 h 606580"/>
              <a:gd name="connsiteX109" fmla="*/ 377605 w 593384"/>
              <a:gd name="connsiteY109" fmla="*/ 589625 h 606580"/>
              <a:gd name="connsiteX110" fmla="*/ 419074 w 593384"/>
              <a:gd name="connsiteY110" fmla="*/ 606016 h 606580"/>
              <a:gd name="connsiteX111" fmla="*/ 457106 w 593384"/>
              <a:gd name="connsiteY111" fmla="*/ 592446 h 606580"/>
              <a:gd name="connsiteX112" fmla="*/ 571965 w 593384"/>
              <a:gd name="connsiteY112" fmla="*/ 498444 h 606580"/>
              <a:gd name="connsiteX113" fmla="*/ 576089 w 593384"/>
              <a:gd name="connsiteY113" fmla="*/ 494784 h 606580"/>
              <a:gd name="connsiteX114" fmla="*/ 576165 w 593384"/>
              <a:gd name="connsiteY114" fmla="*/ 413895 h 606580"/>
              <a:gd name="connsiteX115" fmla="*/ 571736 w 593384"/>
              <a:gd name="connsiteY115" fmla="*/ 409931 h 606580"/>
              <a:gd name="connsiteX116" fmla="*/ 455273 w 593384"/>
              <a:gd name="connsiteY116" fmla="*/ 315777 h 606580"/>
              <a:gd name="connsiteX117" fmla="*/ 418081 w 593384"/>
              <a:gd name="connsiteY117" fmla="*/ 302587 h 606580"/>
              <a:gd name="connsiteX118" fmla="*/ 377300 w 593384"/>
              <a:gd name="connsiteY118" fmla="*/ 318750 h 606580"/>
              <a:gd name="connsiteX119" fmla="*/ 363859 w 593384"/>
              <a:gd name="connsiteY119" fmla="*/ 337733 h 606580"/>
              <a:gd name="connsiteX120" fmla="*/ 358818 w 593384"/>
              <a:gd name="connsiteY120" fmla="*/ 361672 h 606580"/>
              <a:gd name="connsiteX121" fmla="*/ 358818 w 593384"/>
              <a:gd name="connsiteY121" fmla="*/ 372422 h 606580"/>
              <a:gd name="connsiteX122" fmla="*/ 164306 w 593384"/>
              <a:gd name="connsiteY122" fmla="*/ 372422 h 606580"/>
              <a:gd name="connsiteX123" fmla="*/ 158273 w 593384"/>
              <a:gd name="connsiteY123" fmla="*/ 349550 h 606580"/>
              <a:gd name="connsiteX124" fmla="*/ 140937 w 593384"/>
              <a:gd name="connsiteY124" fmla="*/ 327898 h 606580"/>
              <a:gd name="connsiteX125" fmla="*/ 96566 w 593384"/>
              <a:gd name="connsiteY125" fmla="*/ 292676 h 606580"/>
              <a:gd name="connsiteX126" fmla="*/ 59757 w 593384"/>
              <a:gd name="connsiteY126" fmla="*/ 279792 h 606580"/>
              <a:gd name="connsiteX127" fmla="*/ 59789 w 593384"/>
              <a:gd name="connsiteY127" fmla="*/ 279227 h 606580"/>
              <a:gd name="connsiteX128" fmla="*/ 96899 w 593384"/>
              <a:gd name="connsiteY128" fmla="*/ 292266 h 606580"/>
              <a:gd name="connsiteX129" fmla="*/ 141264 w 593384"/>
              <a:gd name="connsiteY129" fmla="*/ 327495 h 606580"/>
              <a:gd name="connsiteX130" fmla="*/ 158750 w 593384"/>
              <a:gd name="connsiteY130" fmla="*/ 349303 h 606580"/>
              <a:gd name="connsiteX131" fmla="*/ 164782 w 593384"/>
              <a:gd name="connsiteY131" fmla="*/ 371950 h 606580"/>
              <a:gd name="connsiteX132" fmla="*/ 358276 w 593384"/>
              <a:gd name="connsiteY132" fmla="*/ 371950 h 606580"/>
              <a:gd name="connsiteX133" fmla="*/ 358276 w 593384"/>
              <a:gd name="connsiteY133" fmla="*/ 361656 h 606580"/>
              <a:gd name="connsiteX134" fmla="*/ 363392 w 593384"/>
              <a:gd name="connsiteY134" fmla="*/ 337560 h 606580"/>
              <a:gd name="connsiteX135" fmla="*/ 376984 w 593384"/>
              <a:gd name="connsiteY135" fmla="*/ 318345 h 606580"/>
              <a:gd name="connsiteX136" fmla="*/ 418065 w 593384"/>
              <a:gd name="connsiteY136" fmla="*/ 302027 h 606580"/>
              <a:gd name="connsiteX137" fmla="*/ 455557 w 593384"/>
              <a:gd name="connsiteY137" fmla="*/ 315371 h 606580"/>
              <a:gd name="connsiteX138" fmla="*/ 572004 w 593384"/>
              <a:gd name="connsiteY138" fmla="*/ 409543 h 606580"/>
              <a:gd name="connsiteX139" fmla="*/ 576510 w 593384"/>
              <a:gd name="connsiteY139" fmla="*/ 413584 h 606580"/>
              <a:gd name="connsiteX140" fmla="*/ 576357 w 593384"/>
              <a:gd name="connsiteY140" fmla="*/ 495099 h 606580"/>
              <a:gd name="connsiteX141" fmla="*/ 572233 w 593384"/>
              <a:gd name="connsiteY141" fmla="*/ 498835 h 606580"/>
              <a:gd name="connsiteX142" fmla="*/ 457390 w 593384"/>
              <a:gd name="connsiteY142" fmla="*/ 592855 h 606580"/>
              <a:gd name="connsiteX143" fmla="*/ 419058 w 593384"/>
              <a:gd name="connsiteY143" fmla="*/ 606580 h 606580"/>
              <a:gd name="connsiteX144" fmla="*/ 377289 w 593384"/>
              <a:gd name="connsiteY144" fmla="*/ 589957 h 606580"/>
              <a:gd name="connsiteX145" fmla="*/ 363468 w 593384"/>
              <a:gd name="connsiteY145" fmla="*/ 570512 h 606580"/>
              <a:gd name="connsiteX146" fmla="*/ 358276 w 593384"/>
              <a:gd name="connsiteY146" fmla="*/ 545959 h 606580"/>
              <a:gd name="connsiteX147" fmla="*/ 358276 w 593384"/>
              <a:gd name="connsiteY147" fmla="*/ 536656 h 606580"/>
              <a:gd name="connsiteX148" fmla="*/ 59713 w 593384"/>
              <a:gd name="connsiteY148" fmla="*/ 536656 h 606580"/>
              <a:gd name="connsiteX149" fmla="*/ 0 w 593384"/>
              <a:gd name="connsiteY149" fmla="*/ 477027 h 606580"/>
              <a:gd name="connsiteX150" fmla="*/ 0 w 593384"/>
              <a:gd name="connsiteY150" fmla="*/ 338857 h 606580"/>
              <a:gd name="connsiteX151" fmla="*/ 5116 w 593384"/>
              <a:gd name="connsiteY151" fmla="*/ 314761 h 606580"/>
              <a:gd name="connsiteX152" fmla="*/ 18632 w 593384"/>
              <a:gd name="connsiteY152" fmla="*/ 295621 h 606580"/>
              <a:gd name="connsiteX153" fmla="*/ 59789 w 593384"/>
              <a:gd name="connsiteY153" fmla="*/ 279227 h 606580"/>
              <a:gd name="connsiteX154" fmla="*/ 174327 w 593384"/>
              <a:gd name="connsiteY154" fmla="*/ 44608 h 606580"/>
              <a:gd name="connsiteX155" fmla="*/ 164247 w 593384"/>
              <a:gd name="connsiteY155" fmla="*/ 48192 h 606580"/>
              <a:gd name="connsiteX156" fmla="*/ 49403 w 593384"/>
              <a:gd name="connsiteY156" fmla="*/ 142211 h 606580"/>
              <a:gd name="connsiteX157" fmla="*/ 48487 w 593384"/>
              <a:gd name="connsiteY157" fmla="*/ 142974 h 606580"/>
              <a:gd name="connsiteX158" fmla="*/ 48487 w 593384"/>
              <a:gd name="connsiteY158" fmla="*/ 161580 h 606580"/>
              <a:gd name="connsiteX159" fmla="*/ 49480 w 593384"/>
              <a:gd name="connsiteY159" fmla="*/ 162418 h 606580"/>
              <a:gd name="connsiteX160" fmla="*/ 165851 w 593384"/>
              <a:gd name="connsiteY160" fmla="*/ 256590 h 606580"/>
              <a:gd name="connsiteX161" fmla="*/ 175319 w 593384"/>
              <a:gd name="connsiteY161" fmla="*/ 259946 h 606580"/>
              <a:gd name="connsiteX162" fmla="*/ 190438 w 593384"/>
              <a:gd name="connsiteY162" fmla="*/ 244924 h 606580"/>
              <a:gd name="connsiteX163" fmla="*/ 190438 w 593384"/>
              <a:gd name="connsiteY163" fmla="*/ 206111 h 606580"/>
              <a:gd name="connsiteX164" fmla="*/ 206550 w 593384"/>
              <a:gd name="connsiteY164" fmla="*/ 190098 h 606580"/>
              <a:gd name="connsiteX165" fmla="*/ 456931 w 593384"/>
              <a:gd name="connsiteY165" fmla="*/ 190098 h 606580"/>
              <a:gd name="connsiteX166" fmla="*/ 473042 w 593384"/>
              <a:gd name="connsiteY166" fmla="*/ 206111 h 606580"/>
              <a:gd name="connsiteX167" fmla="*/ 473042 w 593384"/>
              <a:gd name="connsiteY167" fmla="*/ 229978 h 606580"/>
              <a:gd name="connsiteX168" fmla="*/ 479915 w 593384"/>
              <a:gd name="connsiteY168" fmla="*/ 244238 h 606580"/>
              <a:gd name="connsiteX169" fmla="*/ 524279 w 593384"/>
              <a:gd name="connsiteY169" fmla="*/ 279466 h 606580"/>
              <a:gd name="connsiteX170" fmla="*/ 533595 w 593384"/>
              <a:gd name="connsiteY170" fmla="*/ 282745 h 606580"/>
              <a:gd name="connsiteX171" fmla="*/ 548714 w 593384"/>
              <a:gd name="connsiteY171" fmla="*/ 267723 h 606580"/>
              <a:gd name="connsiteX172" fmla="*/ 548714 w 593384"/>
              <a:gd name="connsiteY172" fmla="*/ 129553 h 606580"/>
              <a:gd name="connsiteX173" fmla="*/ 533671 w 593384"/>
              <a:gd name="connsiteY173" fmla="*/ 114532 h 606580"/>
              <a:gd name="connsiteX174" fmla="*/ 206550 w 593384"/>
              <a:gd name="connsiteY174" fmla="*/ 114532 h 606580"/>
              <a:gd name="connsiteX175" fmla="*/ 190438 w 593384"/>
              <a:gd name="connsiteY175" fmla="*/ 98442 h 606580"/>
              <a:gd name="connsiteX176" fmla="*/ 190438 w 593384"/>
              <a:gd name="connsiteY176" fmla="*/ 60621 h 606580"/>
              <a:gd name="connsiteX177" fmla="*/ 174327 w 593384"/>
              <a:gd name="connsiteY177" fmla="*/ 44608 h 606580"/>
              <a:gd name="connsiteX178" fmla="*/ 174289 w 593384"/>
              <a:gd name="connsiteY178" fmla="*/ 44097 h 606580"/>
              <a:gd name="connsiteX179" fmla="*/ 190936 w 593384"/>
              <a:gd name="connsiteY179" fmla="*/ 60641 h 606580"/>
              <a:gd name="connsiteX180" fmla="*/ 190936 w 593384"/>
              <a:gd name="connsiteY180" fmla="*/ 98455 h 606580"/>
              <a:gd name="connsiteX181" fmla="*/ 206513 w 593384"/>
              <a:gd name="connsiteY181" fmla="*/ 114008 h 606580"/>
              <a:gd name="connsiteX182" fmla="*/ 533641 w 593384"/>
              <a:gd name="connsiteY182" fmla="*/ 114008 h 606580"/>
              <a:gd name="connsiteX183" fmla="*/ 549218 w 593384"/>
              <a:gd name="connsiteY183" fmla="*/ 129560 h 606580"/>
              <a:gd name="connsiteX184" fmla="*/ 549218 w 593384"/>
              <a:gd name="connsiteY184" fmla="*/ 267704 h 606580"/>
              <a:gd name="connsiteX185" fmla="*/ 533564 w 593384"/>
              <a:gd name="connsiteY185" fmla="*/ 283257 h 606580"/>
              <a:gd name="connsiteX186" fmla="*/ 523943 w 593384"/>
              <a:gd name="connsiteY186" fmla="*/ 279826 h 606580"/>
              <a:gd name="connsiteX187" fmla="*/ 479578 w 593384"/>
              <a:gd name="connsiteY187" fmla="*/ 244604 h 606580"/>
              <a:gd name="connsiteX188" fmla="*/ 472476 w 593384"/>
              <a:gd name="connsiteY188" fmla="*/ 229966 h 606580"/>
              <a:gd name="connsiteX189" fmla="*/ 472476 w 593384"/>
              <a:gd name="connsiteY189" fmla="*/ 206104 h 606580"/>
              <a:gd name="connsiteX190" fmla="*/ 456899 w 593384"/>
              <a:gd name="connsiteY190" fmla="*/ 190551 h 606580"/>
              <a:gd name="connsiteX191" fmla="*/ 206513 w 593384"/>
              <a:gd name="connsiteY191" fmla="*/ 190551 h 606580"/>
              <a:gd name="connsiteX192" fmla="*/ 190936 w 593384"/>
              <a:gd name="connsiteY192" fmla="*/ 206104 h 606580"/>
              <a:gd name="connsiteX193" fmla="*/ 190936 w 593384"/>
              <a:gd name="connsiteY193" fmla="*/ 244909 h 606580"/>
              <a:gd name="connsiteX194" fmla="*/ 175282 w 593384"/>
              <a:gd name="connsiteY194" fmla="*/ 260462 h 606580"/>
              <a:gd name="connsiteX195" fmla="*/ 165508 w 593384"/>
              <a:gd name="connsiteY195" fmla="*/ 256955 h 606580"/>
              <a:gd name="connsiteX196" fmla="*/ 49058 w 593384"/>
              <a:gd name="connsiteY196" fmla="*/ 162800 h 606580"/>
              <a:gd name="connsiteX197" fmla="*/ 48066 w 593384"/>
              <a:gd name="connsiteY197" fmla="*/ 161885 h 606580"/>
              <a:gd name="connsiteX198" fmla="*/ 48142 w 593384"/>
              <a:gd name="connsiteY198" fmla="*/ 142673 h 606580"/>
              <a:gd name="connsiteX199" fmla="*/ 49058 w 593384"/>
              <a:gd name="connsiteY199" fmla="*/ 141835 h 606580"/>
              <a:gd name="connsiteX200" fmla="*/ 163904 w 593384"/>
              <a:gd name="connsiteY200" fmla="*/ 47833 h 606580"/>
              <a:gd name="connsiteX201" fmla="*/ 174289 w 593384"/>
              <a:gd name="connsiteY201" fmla="*/ 44097 h 606580"/>
              <a:gd name="connsiteX202" fmla="*/ 174327 w 593384"/>
              <a:gd name="connsiteY202" fmla="*/ 43540 h 606580"/>
              <a:gd name="connsiteX203" fmla="*/ 163636 w 593384"/>
              <a:gd name="connsiteY203" fmla="*/ 47429 h 606580"/>
              <a:gd name="connsiteX204" fmla="*/ 48793 w 593384"/>
              <a:gd name="connsiteY204" fmla="*/ 141449 h 606580"/>
              <a:gd name="connsiteX205" fmla="*/ 47800 w 593384"/>
              <a:gd name="connsiteY205" fmla="*/ 142288 h 606580"/>
              <a:gd name="connsiteX206" fmla="*/ 47800 w 593384"/>
              <a:gd name="connsiteY206" fmla="*/ 162266 h 606580"/>
              <a:gd name="connsiteX207" fmla="*/ 48793 w 593384"/>
              <a:gd name="connsiteY207" fmla="*/ 163181 h 606580"/>
              <a:gd name="connsiteX208" fmla="*/ 165240 w 593384"/>
              <a:gd name="connsiteY208" fmla="*/ 257353 h 606580"/>
              <a:gd name="connsiteX209" fmla="*/ 175319 w 593384"/>
              <a:gd name="connsiteY209" fmla="*/ 261013 h 606580"/>
              <a:gd name="connsiteX210" fmla="*/ 191431 w 593384"/>
              <a:gd name="connsiteY210" fmla="*/ 244924 h 606580"/>
              <a:gd name="connsiteX211" fmla="*/ 191431 w 593384"/>
              <a:gd name="connsiteY211" fmla="*/ 206111 h 606580"/>
              <a:gd name="connsiteX212" fmla="*/ 206550 w 593384"/>
              <a:gd name="connsiteY212" fmla="*/ 191089 h 606580"/>
              <a:gd name="connsiteX213" fmla="*/ 456931 w 593384"/>
              <a:gd name="connsiteY213" fmla="*/ 191089 h 606580"/>
              <a:gd name="connsiteX214" fmla="*/ 472050 w 593384"/>
              <a:gd name="connsiteY214" fmla="*/ 206111 h 606580"/>
              <a:gd name="connsiteX215" fmla="*/ 472050 w 593384"/>
              <a:gd name="connsiteY215" fmla="*/ 229978 h 606580"/>
              <a:gd name="connsiteX216" fmla="*/ 479304 w 593384"/>
              <a:gd name="connsiteY216" fmla="*/ 245000 h 606580"/>
              <a:gd name="connsiteX217" fmla="*/ 523668 w 593384"/>
              <a:gd name="connsiteY217" fmla="*/ 280229 h 606580"/>
              <a:gd name="connsiteX218" fmla="*/ 533595 w 593384"/>
              <a:gd name="connsiteY218" fmla="*/ 283813 h 606580"/>
              <a:gd name="connsiteX219" fmla="*/ 549707 w 593384"/>
              <a:gd name="connsiteY219" fmla="*/ 267723 h 606580"/>
              <a:gd name="connsiteX220" fmla="*/ 549707 w 593384"/>
              <a:gd name="connsiteY220" fmla="*/ 129553 h 606580"/>
              <a:gd name="connsiteX221" fmla="*/ 533671 w 593384"/>
              <a:gd name="connsiteY221" fmla="*/ 113464 h 606580"/>
              <a:gd name="connsiteX222" fmla="*/ 206550 w 593384"/>
              <a:gd name="connsiteY222" fmla="*/ 113464 h 606580"/>
              <a:gd name="connsiteX223" fmla="*/ 191431 w 593384"/>
              <a:gd name="connsiteY223" fmla="*/ 98442 h 606580"/>
              <a:gd name="connsiteX224" fmla="*/ 191431 w 593384"/>
              <a:gd name="connsiteY224" fmla="*/ 60621 h 606580"/>
              <a:gd name="connsiteX225" fmla="*/ 174327 w 593384"/>
              <a:gd name="connsiteY225" fmla="*/ 43540 h 606580"/>
              <a:gd name="connsiteX226" fmla="*/ 174327 w 593384"/>
              <a:gd name="connsiteY226" fmla="*/ 991 h 606580"/>
              <a:gd name="connsiteX227" fmla="*/ 215408 w 593384"/>
              <a:gd name="connsiteY227" fmla="*/ 17309 h 606580"/>
              <a:gd name="connsiteX228" fmla="*/ 228999 w 593384"/>
              <a:gd name="connsiteY228" fmla="*/ 36449 h 606580"/>
              <a:gd name="connsiteX229" fmla="*/ 234039 w 593384"/>
              <a:gd name="connsiteY229" fmla="*/ 60621 h 606580"/>
              <a:gd name="connsiteX230" fmla="*/ 234039 w 593384"/>
              <a:gd name="connsiteY230" fmla="*/ 70915 h 606580"/>
              <a:gd name="connsiteX231" fmla="*/ 533671 w 593384"/>
              <a:gd name="connsiteY231" fmla="*/ 70915 h 606580"/>
              <a:gd name="connsiteX232" fmla="*/ 592315 w 593384"/>
              <a:gd name="connsiteY232" fmla="*/ 129553 h 606580"/>
              <a:gd name="connsiteX233" fmla="*/ 592315 w 593384"/>
              <a:gd name="connsiteY233" fmla="*/ 267723 h 606580"/>
              <a:gd name="connsiteX234" fmla="*/ 587352 w 593384"/>
              <a:gd name="connsiteY234" fmla="*/ 291438 h 606580"/>
              <a:gd name="connsiteX235" fmla="*/ 573989 w 593384"/>
              <a:gd name="connsiteY235" fmla="*/ 310272 h 606580"/>
              <a:gd name="connsiteX236" fmla="*/ 533595 w 593384"/>
              <a:gd name="connsiteY236" fmla="*/ 326285 h 606580"/>
              <a:gd name="connsiteX237" fmla="*/ 497095 w 593384"/>
              <a:gd name="connsiteY237" fmla="*/ 313551 h 606580"/>
              <a:gd name="connsiteX238" fmla="*/ 452731 w 593384"/>
              <a:gd name="connsiteY238" fmla="*/ 278323 h 606580"/>
              <a:gd name="connsiteX239" fmla="*/ 435550 w 593384"/>
              <a:gd name="connsiteY239" fmla="*/ 256819 h 606580"/>
              <a:gd name="connsiteX240" fmla="*/ 429594 w 593384"/>
              <a:gd name="connsiteY240" fmla="*/ 234096 h 606580"/>
              <a:gd name="connsiteX241" fmla="*/ 429518 w 593384"/>
              <a:gd name="connsiteY241" fmla="*/ 233638 h 606580"/>
              <a:gd name="connsiteX242" fmla="*/ 234039 w 593384"/>
              <a:gd name="connsiteY242" fmla="*/ 233638 h 606580"/>
              <a:gd name="connsiteX243" fmla="*/ 234039 w 593384"/>
              <a:gd name="connsiteY243" fmla="*/ 244924 h 606580"/>
              <a:gd name="connsiteX244" fmla="*/ 229076 w 593384"/>
              <a:gd name="connsiteY244" fmla="*/ 268638 h 606580"/>
              <a:gd name="connsiteX245" fmla="*/ 215713 w 593384"/>
              <a:gd name="connsiteY245" fmla="*/ 287473 h 606580"/>
              <a:gd name="connsiteX246" fmla="*/ 175319 w 593384"/>
              <a:gd name="connsiteY246" fmla="*/ 303562 h 606580"/>
              <a:gd name="connsiteX247" fmla="*/ 138438 w 593384"/>
              <a:gd name="connsiteY247" fmla="*/ 290447 h 606580"/>
              <a:gd name="connsiteX248" fmla="*/ 21991 w 593384"/>
              <a:gd name="connsiteY248" fmla="*/ 196275 h 606580"/>
              <a:gd name="connsiteX249" fmla="*/ 17562 w 593384"/>
              <a:gd name="connsiteY249" fmla="*/ 192309 h 606580"/>
              <a:gd name="connsiteX250" fmla="*/ 17714 w 593384"/>
              <a:gd name="connsiteY250" fmla="*/ 112168 h 606580"/>
              <a:gd name="connsiteX251" fmla="*/ 21762 w 593384"/>
              <a:gd name="connsiteY251" fmla="*/ 108508 h 606580"/>
              <a:gd name="connsiteX252" fmla="*/ 136605 w 593384"/>
              <a:gd name="connsiteY252" fmla="*/ 14564 h 606580"/>
              <a:gd name="connsiteX253" fmla="*/ 174327 w 593384"/>
              <a:gd name="connsiteY253" fmla="*/ 991 h 606580"/>
              <a:gd name="connsiteX254" fmla="*/ 174289 w 593384"/>
              <a:gd name="connsiteY254" fmla="*/ 565 h 606580"/>
              <a:gd name="connsiteX255" fmla="*/ 136262 w 593384"/>
              <a:gd name="connsiteY255" fmla="*/ 14135 h 606580"/>
              <a:gd name="connsiteX256" fmla="*/ 21416 w 593384"/>
              <a:gd name="connsiteY256" fmla="*/ 108137 h 606580"/>
              <a:gd name="connsiteX257" fmla="*/ 17293 w 593384"/>
              <a:gd name="connsiteY257" fmla="*/ 111797 h 606580"/>
              <a:gd name="connsiteX258" fmla="*/ 17216 w 593384"/>
              <a:gd name="connsiteY258" fmla="*/ 192686 h 606580"/>
              <a:gd name="connsiteX259" fmla="*/ 21645 w 593384"/>
              <a:gd name="connsiteY259" fmla="*/ 196650 h 606580"/>
              <a:gd name="connsiteX260" fmla="*/ 138095 w 593384"/>
              <a:gd name="connsiteY260" fmla="*/ 290805 h 606580"/>
              <a:gd name="connsiteX261" fmla="*/ 175282 w 593384"/>
              <a:gd name="connsiteY261" fmla="*/ 303994 h 606580"/>
              <a:gd name="connsiteX262" fmla="*/ 216058 w 593384"/>
              <a:gd name="connsiteY262" fmla="*/ 287831 h 606580"/>
              <a:gd name="connsiteX263" fmla="*/ 229498 w 593384"/>
              <a:gd name="connsiteY263" fmla="*/ 268848 h 606580"/>
              <a:gd name="connsiteX264" fmla="*/ 234538 w 593384"/>
              <a:gd name="connsiteY264" fmla="*/ 244909 h 606580"/>
              <a:gd name="connsiteX265" fmla="*/ 234538 w 593384"/>
              <a:gd name="connsiteY265" fmla="*/ 234159 h 606580"/>
              <a:gd name="connsiteX266" fmla="*/ 429027 w 593384"/>
              <a:gd name="connsiteY266" fmla="*/ 234159 h 606580"/>
              <a:gd name="connsiteX267" fmla="*/ 435060 w 593384"/>
              <a:gd name="connsiteY267" fmla="*/ 257031 h 606580"/>
              <a:gd name="connsiteX268" fmla="*/ 452393 w 593384"/>
              <a:gd name="connsiteY268" fmla="*/ 278683 h 606580"/>
              <a:gd name="connsiteX269" fmla="*/ 496759 w 593384"/>
              <a:gd name="connsiteY269" fmla="*/ 313905 h 606580"/>
              <a:gd name="connsiteX270" fmla="*/ 533564 w 593384"/>
              <a:gd name="connsiteY270" fmla="*/ 326789 h 606580"/>
              <a:gd name="connsiteX271" fmla="*/ 574341 w 593384"/>
              <a:gd name="connsiteY271" fmla="*/ 310550 h 606580"/>
              <a:gd name="connsiteX272" fmla="*/ 587780 w 593384"/>
              <a:gd name="connsiteY272" fmla="*/ 291567 h 606580"/>
              <a:gd name="connsiteX273" fmla="*/ 592820 w 593384"/>
              <a:gd name="connsiteY273" fmla="*/ 267704 h 606580"/>
              <a:gd name="connsiteX274" fmla="*/ 592820 w 593384"/>
              <a:gd name="connsiteY274" fmla="*/ 129560 h 606580"/>
              <a:gd name="connsiteX275" fmla="*/ 533641 w 593384"/>
              <a:gd name="connsiteY275" fmla="*/ 70476 h 606580"/>
              <a:gd name="connsiteX276" fmla="*/ 234538 w 593384"/>
              <a:gd name="connsiteY276" fmla="*/ 70476 h 606580"/>
              <a:gd name="connsiteX277" fmla="*/ 234538 w 593384"/>
              <a:gd name="connsiteY277" fmla="*/ 60641 h 606580"/>
              <a:gd name="connsiteX278" fmla="*/ 229421 w 593384"/>
              <a:gd name="connsiteY278" fmla="*/ 36321 h 606580"/>
              <a:gd name="connsiteX279" fmla="*/ 215753 w 593384"/>
              <a:gd name="connsiteY279" fmla="*/ 16956 h 606580"/>
              <a:gd name="connsiteX280" fmla="*/ 174289 w 593384"/>
              <a:gd name="connsiteY280" fmla="*/ 565 h 606580"/>
              <a:gd name="connsiteX281" fmla="*/ 174327 w 593384"/>
              <a:gd name="connsiteY281" fmla="*/ 0 h 606580"/>
              <a:gd name="connsiteX282" fmla="*/ 216095 w 593384"/>
              <a:gd name="connsiteY282" fmla="*/ 16623 h 606580"/>
              <a:gd name="connsiteX283" fmla="*/ 229916 w 593384"/>
              <a:gd name="connsiteY283" fmla="*/ 36068 h 606580"/>
              <a:gd name="connsiteX284" fmla="*/ 235108 w 593384"/>
              <a:gd name="connsiteY284" fmla="*/ 60621 h 606580"/>
              <a:gd name="connsiteX285" fmla="*/ 235108 w 593384"/>
              <a:gd name="connsiteY285" fmla="*/ 69924 h 606580"/>
              <a:gd name="connsiteX286" fmla="*/ 533671 w 593384"/>
              <a:gd name="connsiteY286" fmla="*/ 69924 h 606580"/>
              <a:gd name="connsiteX287" fmla="*/ 593384 w 593384"/>
              <a:gd name="connsiteY287" fmla="*/ 129553 h 606580"/>
              <a:gd name="connsiteX288" fmla="*/ 593384 w 593384"/>
              <a:gd name="connsiteY288" fmla="*/ 267723 h 606580"/>
              <a:gd name="connsiteX289" fmla="*/ 588268 w 593384"/>
              <a:gd name="connsiteY289" fmla="*/ 291819 h 606580"/>
              <a:gd name="connsiteX290" fmla="*/ 574752 w 593384"/>
              <a:gd name="connsiteY290" fmla="*/ 310959 h 606580"/>
              <a:gd name="connsiteX291" fmla="*/ 533595 w 593384"/>
              <a:gd name="connsiteY291" fmla="*/ 327353 h 606580"/>
              <a:gd name="connsiteX292" fmla="*/ 496485 w 593384"/>
              <a:gd name="connsiteY292" fmla="*/ 314314 h 606580"/>
              <a:gd name="connsiteX293" fmla="*/ 452120 w 593384"/>
              <a:gd name="connsiteY293" fmla="*/ 279085 h 606580"/>
              <a:gd name="connsiteX294" fmla="*/ 434634 w 593384"/>
              <a:gd name="connsiteY294" fmla="*/ 257277 h 606580"/>
              <a:gd name="connsiteX295" fmla="*/ 428602 w 593384"/>
              <a:gd name="connsiteY295" fmla="*/ 234630 h 606580"/>
              <a:gd name="connsiteX296" fmla="*/ 235108 w 593384"/>
              <a:gd name="connsiteY296" fmla="*/ 234630 h 606580"/>
              <a:gd name="connsiteX297" fmla="*/ 235108 w 593384"/>
              <a:gd name="connsiteY297" fmla="*/ 244924 h 606580"/>
              <a:gd name="connsiteX298" fmla="*/ 229992 w 593384"/>
              <a:gd name="connsiteY298" fmla="*/ 269020 h 606580"/>
              <a:gd name="connsiteX299" fmla="*/ 216400 w 593384"/>
              <a:gd name="connsiteY299" fmla="*/ 288235 h 606580"/>
              <a:gd name="connsiteX300" fmla="*/ 175319 w 593384"/>
              <a:gd name="connsiteY300" fmla="*/ 304553 h 606580"/>
              <a:gd name="connsiteX301" fmla="*/ 137827 w 593384"/>
              <a:gd name="connsiteY301" fmla="*/ 291209 h 606580"/>
              <a:gd name="connsiteX302" fmla="*/ 21380 w 593384"/>
              <a:gd name="connsiteY302" fmla="*/ 197037 h 606580"/>
              <a:gd name="connsiteX303" fmla="*/ 16875 w 593384"/>
              <a:gd name="connsiteY303" fmla="*/ 192996 h 606580"/>
              <a:gd name="connsiteX304" fmla="*/ 17027 w 593384"/>
              <a:gd name="connsiteY304" fmla="*/ 111405 h 606580"/>
              <a:gd name="connsiteX305" fmla="*/ 21151 w 593384"/>
              <a:gd name="connsiteY305" fmla="*/ 107745 h 606580"/>
              <a:gd name="connsiteX306" fmla="*/ 135994 w 593384"/>
              <a:gd name="connsiteY306" fmla="*/ 13725 h 606580"/>
              <a:gd name="connsiteX307" fmla="*/ 174327 w 593384"/>
              <a:gd name="connsiteY307"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593384" h="606580">
                <a:moveTo>
                  <a:pt x="59789" y="323835"/>
                </a:moveTo>
                <a:cubicBezTo>
                  <a:pt x="52535" y="323835"/>
                  <a:pt x="44670" y="329554"/>
                  <a:pt x="44670" y="338857"/>
                </a:cubicBezTo>
                <a:lnTo>
                  <a:pt x="44670" y="477027"/>
                </a:lnTo>
                <a:cubicBezTo>
                  <a:pt x="44670" y="485338"/>
                  <a:pt x="51390" y="492048"/>
                  <a:pt x="59713" y="492048"/>
                </a:cubicBezTo>
                <a:lnTo>
                  <a:pt x="386834" y="492048"/>
                </a:lnTo>
                <a:cubicBezTo>
                  <a:pt x="395692" y="492048"/>
                  <a:pt x="402946" y="499292"/>
                  <a:pt x="402946" y="508138"/>
                </a:cubicBezTo>
                <a:lnTo>
                  <a:pt x="402946" y="545959"/>
                </a:lnTo>
                <a:cubicBezTo>
                  <a:pt x="402946" y="555872"/>
                  <a:pt x="411269" y="561972"/>
                  <a:pt x="419058" y="561972"/>
                </a:cubicBezTo>
                <a:cubicBezTo>
                  <a:pt x="422723" y="561972"/>
                  <a:pt x="426159" y="560752"/>
                  <a:pt x="429137" y="558388"/>
                </a:cubicBezTo>
                <a:lnTo>
                  <a:pt x="543981" y="464369"/>
                </a:lnTo>
                <a:cubicBezTo>
                  <a:pt x="544286" y="464140"/>
                  <a:pt x="544592" y="463835"/>
                  <a:pt x="544897" y="463606"/>
                </a:cubicBezTo>
                <a:cubicBezTo>
                  <a:pt x="550013" y="458497"/>
                  <a:pt x="550013" y="450109"/>
                  <a:pt x="544897" y="445000"/>
                </a:cubicBezTo>
                <a:cubicBezTo>
                  <a:pt x="544592" y="444695"/>
                  <a:pt x="544210" y="444390"/>
                  <a:pt x="543904" y="444162"/>
                </a:cubicBezTo>
                <a:lnTo>
                  <a:pt x="427533" y="349990"/>
                </a:lnTo>
                <a:cubicBezTo>
                  <a:pt x="424784" y="347778"/>
                  <a:pt x="421501" y="346634"/>
                  <a:pt x="418065" y="346634"/>
                </a:cubicBezTo>
                <a:cubicBezTo>
                  <a:pt x="410811" y="346634"/>
                  <a:pt x="402946" y="352353"/>
                  <a:pt x="402946" y="361656"/>
                </a:cubicBezTo>
                <a:lnTo>
                  <a:pt x="402946" y="400469"/>
                </a:lnTo>
                <a:cubicBezTo>
                  <a:pt x="402946" y="409314"/>
                  <a:pt x="395692" y="416482"/>
                  <a:pt x="386834" y="416482"/>
                </a:cubicBezTo>
                <a:lnTo>
                  <a:pt x="136453" y="416482"/>
                </a:lnTo>
                <a:cubicBezTo>
                  <a:pt x="127519" y="416482"/>
                  <a:pt x="120342" y="409314"/>
                  <a:pt x="120342" y="400469"/>
                </a:cubicBezTo>
                <a:lnTo>
                  <a:pt x="120342" y="376602"/>
                </a:lnTo>
                <a:cubicBezTo>
                  <a:pt x="120342" y="371035"/>
                  <a:pt x="117822" y="365850"/>
                  <a:pt x="113469" y="362342"/>
                </a:cubicBezTo>
                <a:lnTo>
                  <a:pt x="69105" y="327114"/>
                </a:lnTo>
                <a:cubicBezTo>
                  <a:pt x="66356" y="324979"/>
                  <a:pt x="63149" y="323835"/>
                  <a:pt x="59789" y="323835"/>
                </a:cubicBezTo>
                <a:close/>
                <a:moveTo>
                  <a:pt x="59757" y="323324"/>
                </a:moveTo>
                <a:cubicBezTo>
                  <a:pt x="63040" y="323324"/>
                  <a:pt x="66401" y="324391"/>
                  <a:pt x="69379" y="326755"/>
                </a:cubicBezTo>
                <a:lnTo>
                  <a:pt x="113750" y="361977"/>
                </a:lnTo>
                <a:cubicBezTo>
                  <a:pt x="118255" y="365484"/>
                  <a:pt x="120852" y="370897"/>
                  <a:pt x="120852" y="376615"/>
                </a:cubicBezTo>
                <a:lnTo>
                  <a:pt x="120852" y="400477"/>
                </a:lnTo>
                <a:cubicBezTo>
                  <a:pt x="120852" y="409016"/>
                  <a:pt x="127802" y="416030"/>
                  <a:pt x="136431" y="416030"/>
                </a:cubicBezTo>
                <a:lnTo>
                  <a:pt x="386846" y="416030"/>
                </a:lnTo>
                <a:cubicBezTo>
                  <a:pt x="395476" y="416030"/>
                  <a:pt x="402425" y="409016"/>
                  <a:pt x="402425" y="400477"/>
                </a:cubicBezTo>
                <a:lnTo>
                  <a:pt x="402425" y="361672"/>
                </a:lnTo>
                <a:cubicBezTo>
                  <a:pt x="402425" y="352447"/>
                  <a:pt x="410062" y="346119"/>
                  <a:pt x="418081" y="346119"/>
                </a:cubicBezTo>
                <a:cubicBezTo>
                  <a:pt x="421441" y="346119"/>
                  <a:pt x="424878" y="347187"/>
                  <a:pt x="427856" y="349626"/>
                </a:cubicBezTo>
                <a:lnTo>
                  <a:pt x="544319" y="443781"/>
                </a:lnTo>
                <a:cubicBezTo>
                  <a:pt x="544625" y="444086"/>
                  <a:pt x="545007" y="444314"/>
                  <a:pt x="545312" y="444696"/>
                </a:cubicBezTo>
                <a:cubicBezTo>
                  <a:pt x="550582" y="449956"/>
                  <a:pt x="550582" y="458647"/>
                  <a:pt x="545236" y="463908"/>
                </a:cubicBezTo>
                <a:cubicBezTo>
                  <a:pt x="544930" y="464213"/>
                  <a:pt x="544625" y="464518"/>
                  <a:pt x="544319" y="464746"/>
                </a:cubicBezTo>
                <a:lnTo>
                  <a:pt x="429460" y="558748"/>
                </a:lnTo>
                <a:cubicBezTo>
                  <a:pt x="426252" y="561340"/>
                  <a:pt x="422587" y="562484"/>
                  <a:pt x="419074" y="562484"/>
                </a:cubicBezTo>
                <a:cubicBezTo>
                  <a:pt x="410520" y="562484"/>
                  <a:pt x="402425" y="555775"/>
                  <a:pt x="402425" y="545940"/>
                </a:cubicBezTo>
                <a:lnTo>
                  <a:pt x="402425" y="508126"/>
                </a:lnTo>
                <a:cubicBezTo>
                  <a:pt x="402425" y="499511"/>
                  <a:pt x="395476" y="492573"/>
                  <a:pt x="386846" y="492573"/>
                </a:cubicBezTo>
                <a:lnTo>
                  <a:pt x="59680" y="492573"/>
                </a:lnTo>
                <a:cubicBezTo>
                  <a:pt x="51127" y="492573"/>
                  <a:pt x="44101" y="485636"/>
                  <a:pt x="44101" y="477021"/>
                </a:cubicBezTo>
                <a:lnTo>
                  <a:pt x="44101" y="338877"/>
                </a:lnTo>
                <a:cubicBezTo>
                  <a:pt x="44101" y="329652"/>
                  <a:pt x="51738" y="323324"/>
                  <a:pt x="59757" y="323324"/>
                </a:cubicBezTo>
                <a:close/>
                <a:moveTo>
                  <a:pt x="59789" y="322767"/>
                </a:moveTo>
                <a:cubicBezTo>
                  <a:pt x="52000" y="322767"/>
                  <a:pt x="43677" y="328944"/>
                  <a:pt x="43677" y="338857"/>
                </a:cubicBezTo>
                <a:lnTo>
                  <a:pt x="43677" y="477027"/>
                </a:lnTo>
                <a:cubicBezTo>
                  <a:pt x="43677" y="485872"/>
                  <a:pt x="50855" y="493116"/>
                  <a:pt x="59713" y="493116"/>
                </a:cubicBezTo>
                <a:lnTo>
                  <a:pt x="386834" y="493116"/>
                </a:lnTo>
                <a:cubicBezTo>
                  <a:pt x="395157" y="493116"/>
                  <a:pt x="401953" y="499826"/>
                  <a:pt x="401953" y="508138"/>
                </a:cubicBezTo>
                <a:lnTo>
                  <a:pt x="401953" y="545959"/>
                </a:lnTo>
                <a:cubicBezTo>
                  <a:pt x="401953" y="556482"/>
                  <a:pt x="410811" y="563040"/>
                  <a:pt x="419058" y="563040"/>
                </a:cubicBezTo>
                <a:cubicBezTo>
                  <a:pt x="422952" y="563040"/>
                  <a:pt x="426617" y="561667"/>
                  <a:pt x="429748" y="559151"/>
                </a:cubicBezTo>
                <a:lnTo>
                  <a:pt x="544592" y="465131"/>
                </a:lnTo>
                <a:cubicBezTo>
                  <a:pt x="544973" y="464902"/>
                  <a:pt x="545279" y="464597"/>
                  <a:pt x="545584" y="464292"/>
                </a:cubicBezTo>
                <a:cubicBezTo>
                  <a:pt x="551082" y="458802"/>
                  <a:pt x="551082" y="449804"/>
                  <a:pt x="545584" y="444314"/>
                </a:cubicBezTo>
                <a:cubicBezTo>
                  <a:pt x="545279" y="443933"/>
                  <a:pt x="544897" y="443628"/>
                  <a:pt x="544592" y="443399"/>
                </a:cubicBezTo>
                <a:lnTo>
                  <a:pt x="428144" y="349227"/>
                </a:lnTo>
                <a:cubicBezTo>
                  <a:pt x="425243" y="346863"/>
                  <a:pt x="421730" y="345567"/>
                  <a:pt x="418065" y="345567"/>
                </a:cubicBezTo>
                <a:cubicBezTo>
                  <a:pt x="410276" y="345567"/>
                  <a:pt x="401953" y="351743"/>
                  <a:pt x="401953" y="361656"/>
                </a:cubicBezTo>
                <a:lnTo>
                  <a:pt x="401953" y="400469"/>
                </a:lnTo>
                <a:cubicBezTo>
                  <a:pt x="401953" y="408704"/>
                  <a:pt x="395157" y="415491"/>
                  <a:pt x="386834" y="415491"/>
                </a:cubicBezTo>
                <a:lnTo>
                  <a:pt x="136453" y="415491"/>
                </a:lnTo>
                <a:cubicBezTo>
                  <a:pt x="128130" y="415491"/>
                  <a:pt x="121334" y="408704"/>
                  <a:pt x="121334" y="400469"/>
                </a:cubicBezTo>
                <a:lnTo>
                  <a:pt x="121334" y="376602"/>
                </a:lnTo>
                <a:cubicBezTo>
                  <a:pt x="121334" y="370730"/>
                  <a:pt x="118738" y="365240"/>
                  <a:pt x="114080" y="361580"/>
                </a:cubicBezTo>
                <a:lnTo>
                  <a:pt x="69716" y="326351"/>
                </a:lnTo>
                <a:cubicBezTo>
                  <a:pt x="66814" y="323987"/>
                  <a:pt x="63378" y="322767"/>
                  <a:pt x="59789" y="322767"/>
                </a:cubicBezTo>
                <a:close/>
                <a:moveTo>
                  <a:pt x="59789" y="280218"/>
                </a:moveTo>
                <a:cubicBezTo>
                  <a:pt x="72923" y="280218"/>
                  <a:pt x="85904" y="284793"/>
                  <a:pt x="96289" y="293029"/>
                </a:cubicBezTo>
                <a:lnTo>
                  <a:pt x="140653" y="328258"/>
                </a:lnTo>
                <a:cubicBezTo>
                  <a:pt x="147831" y="334053"/>
                  <a:pt x="153787" y="341449"/>
                  <a:pt x="157834" y="349761"/>
                </a:cubicBezTo>
                <a:cubicBezTo>
                  <a:pt x="161194" y="356776"/>
                  <a:pt x="163255" y="364630"/>
                  <a:pt x="163790" y="372484"/>
                </a:cubicBezTo>
                <a:lnTo>
                  <a:pt x="163866" y="372942"/>
                </a:lnTo>
                <a:lnTo>
                  <a:pt x="359345" y="372942"/>
                </a:lnTo>
                <a:lnTo>
                  <a:pt x="359345" y="361656"/>
                </a:lnTo>
                <a:cubicBezTo>
                  <a:pt x="359345" y="353421"/>
                  <a:pt x="361025" y="345414"/>
                  <a:pt x="364308" y="337942"/>
                </a:cubicBezTo>
                <a:cubicBezTo>
                  <a:pt x="367439" y="330850"/>
                  <a:pt x="371944" y="324445"/>
                  <a:pt x="377671" y="319107"/>
                </a:cubicBezTo>
                <a:cubicBezTo>
                  <a:pt x="388667" y="308737"/>
                  <a:pt x="403022" y="303018"/>
                  <a:pt x="418065" y="303018"/>
                </a:cubicBezTo>
                <a:cubicBezTo>
                  <a:pt x="431428" y="303018"/>
                  <a:pt x="444485" y="307669"/>
                  <a:pt x="454946" y="316133"/>
                </a:cubicBezTo>
                <a:lnTo>
                  <a:pt x="571393" y="410305"/>
                </a:lnTo>
                <a:cubicBezTo>
                  <a:pt x="572386" y="411144"/>
                  <a:pt x="573990" y="412517"/>
                  <a:pt x="575822" y="414271"/>
                </a:cubicBezTo>
                <a:cubicBezTo>
                  <a:pt x="597890" y="436384"/>
                  <a:pt x="597814" y="472375"/>
                  <a:pt x="575670" y="494412"/>
                </a:cubicBezTo>
                <a:cubicBezTo>
                  <a:pt x="574066" y="496014"/>
                  <a:pt x="572539" y="497310"/>
                  <a:pt x="571623" y="498072"/>
                </a:cubicBezTo>
                <a:lnTo>
                  <a:pt x="456779" y="592016"/>
                </a:lnTo>
                <a:cubicBezTo>
                  <a:pt x="446089" y="600785"/>
                  <a:pt x="432726" y="605589"/>
                  <a:pt x="419058" y="605589"/>
                </a:cubicBezTo>
                <a:cubicBezTo>
                  <a:pt x="403709" y="605589"/>
                  <a:pt x="389125" y="599793"/>
                  <a:pt x="377976" y="589271"/>
                </a:cubicBezTo>
                <a:cubicBezTo>
                  <a:pt x="372173" y="583780"/>
                  <a:pt x="367592" y="577375"/>
                  <a:pt x="364385" y="570131"/>
                </a:cubicBezTo>
                <a:cubicBezTo>
                  <a:pt x="361025" y="562506"/>
                  <a:pt x="359345" y="554423"/>
                  <a:pt x="359345" y="545959"/>
                </a:cubicBezTo>
                <a:lnTo>
                  <a:pt x="359345" y="535665"/>
                </a:lnTo>
                <a:lnTo>
                  <a:pt x="59713" y="535665"/>
                </a:lnTo>
                <a:cubicBezTo>
                  <a:pt x="27336" y="535665"/>
                  <a:pt x="1069" y="509358"/>
                  <a:pt x="1069" y="477027"/>
                </a:cubicBezTo>
                <a:lnTo>
                  <a:pt x="1069" y="338857"/>
                </a:lnTo>
                <a:cubicBezTo>
                  <a:pt x="1069" y="330621"/>
                  <a:pt x="2749" y="322615"/>
                  <a:pt x="6032" y="315142"/>
                </a:cubicBezTo>
                <a:cubicBezTo>
                  <a:pt x="9163" y="308051"/>
                  <a:pt x="13668" y="301722"/>
                  <a:pt x="19395" y="296308"/>
                </a:cubicBezTo>
                <a:cubicBezTo>
                  <a:pt x="30314" y="285937"/>
                  <a:pt x="44746" y="280218"/>
                  <a:pt x="59789" y="280218"/>
                </a:cubicBezTo>
                <a:close/>
                <a:moveTo>
                  <a:pt x="59757" y="279792"/>
                </a:moveTo>
                <a:cubicBezTo>
                  <a:pt x="44559" y="279792"/>
                  <a:pt x="30049" y="285510"/>
                  <a:pt x="18975" y="295955"/>
                </a:cubicBezTo>
                <a:cubicBezTo>
                  <a:pt x="13248" y="301367"/>
                  <a:pt x="8742" y="307771"/>
                  <a:pt x="5534" y="315014"/>
                </a:cubicBezTo>
                <a:cubicBezTo>
                  <a:pt x="2174" y="322562"/>
                  <a:pt x="494" y="330567"/>
                  <a:pt x="494" y="338877"/>
                </a:cubicBezTo>
                <a:lnTo>
                  <a:pt x="494" y="477021"/>
                </a:lnTo>
                <a:cubicBezTo>
                  <a:pt x="494" y="509574"/>
                  <a:pt x="27070" y="536105"/>
                  <a:pt x="59680" y="536105"/>
                </a:cubicBezTo>
                <a:lnTo>
                  <a:pt x="358818" y="536105"/>
                </a:lnTo>
                <a:lnTo>
                  <a:pt x="358818" y="545940"/>
                </a:lnTo>
                <a:cubicBezTo>
                  <a:pt x="358818" y="554403"/>
                  <a:pt x="360575" y="562636"/>
                  <a:pt x="363935" y="570260"/>
                </a:cubicBezTo>
                <a:cubicBezTo>
                  <a:pt x="367143" y="577579"/>
                  <a:pt x="371801" y="584059"/>
                  <a:pt x="377605" y="589625"/>
                </a:cubicBezTo>
                <a:cubicBezTo>
                  <a:pt x="388908" y="600222"/>
                  <a:pt x="403571" y="606016"/>
                  <a:pt x="419074" y="606016"/>
                </a:cubicBezTo>
                <a:cubicBezTo>
                  <a:pt x="432820" y="606016"/>
                  <a:pt x="446338" y="601213"/>
                  <a:pt x="457106" y="592446"/>
                </a:cubicBezTo>
                <a:lnTo>
                  <a:pt x="571965" y="498444"/>
                </a:lnTo>
                <a:cubicBezTo>
                  <a:pt x="572958" y="497681"/>
                  <a:pt x="574409" y="496385"/>
                  <a:pt x="576089" y="494784"/>
                </a:cubicBezTo>
                <a:cubicBezTo>
                  <a:pt x="598389" y="472523"/>
                  <a:pt x="598465" y="436233"/>
                  <a:pt x="576165" y="413895"/>
                </a:cubicBezTo>
                <a:cubicBezTo>
                  <a:pt x="574409" y="412142"/>
                  <a:pt x="572805" y="410770"/>
                  <a:pt x="571736" y="409931"/>
                </a:cubicBezTo>
                <a:lnTo>
                  <a:pt x="455273" y="315777"/>
                </a:lnTo>
                <a:cubicBezTo>
                  <a:pt x="444734" y="307238"/>
                  <a:pt x="431522" y="302587"/>
                  <a:pt x="418081" y="302587"/>
                </a:cubicBezTo>
                <a:cubicBezTo>
                  <a:pt x="402883" y="302587"/>
                  <a:pt x="388373" y="308305"/>
                  <a:pt x="377300" y="318750"/>
                </a:cubicBezTo>
                <a:cubicBezTo>
                  <a:pt x="371572" y="324163"/>
                  <a:pt x="367066" y="330567"/>
                  <a:pt x="363859" y="337733"/>
                </a:cubicBezTo>
                <a:cubicBezTo>
                  <a:pt x="360499" y="345281"/>
                  <a:pt x="358818" y="353362"/>
                  <a:pt x="358818" y="361672"/>
                </a:cubicBezTo>
                <a:lnTo>
                  <a:pt x="358818" y="372422"/>
                </a:lnTo>
                <a:lnTo>
                  <a:pt x="164306" y="372422"/>
                </a:lnTo>
                <a:cubicBezTo>
                  <a:pt x="163771" y="364569"/>
                  <a:pt x="161709" y="356717"/>
                  <a:pt x="158273" y="349550"/>
                </a:cubicBezTo>
                <a:cubicBezTo>
                  <a:pt x="154225" y="341164"/>
                  <a:pt x="148192" y="333693"/>
                  <a:pt x="140937" y="327898"/>
                </a:cubicBezTo>
                <a:lnTo>
                  <a:pt x="96566" y="292676"/>
                </a:lnTo>
                <a:cubicBezTo>
                  <a:pt x="86104" y="284366"/>
                  <a:pt x="73045" y="279792"/>
                  <a:pt x="59757" y="279792"/>
                </a:cubicBezTo>
                <a:close/>
                <a:moveTo>
                  <a:pt x="59789" y="279227"/>
                </a:moveTo>
                <a:cubicBezTo>
                  <a:pt x="73152" y="279227"/>
                  <a:pt x="86362" y="283878"/>
                  <a:pt x="96899" y="292266"/>
                </a:cubicBezTo>
                <a:lnTo>
                  <a:pt x="141264" y="327495"/>
                </a:lnTo>
                <a:cubicBezTo>
                  <a:pt x="148594" y="333290"/>
                  <a:pt x="154627" y="340839"/>
                  <a:pt x="158750" y="349303"/>
                </a:cubicBezTo>
                <a:cubicBezTo>
                  <a:pt x="162110" y="356319"/>
                  <a:pt x="164172" y="364096"/>
                  <a:pt x="164782" y="371950"/>
                </a:cubicBezTo>
                <a:lnTo>
                  <a:pt x="358276" y="371950"/>
                </a:lnTo>
                <a:lnTo>
                  <a:pt x="358276" y="361656"/>
                </a:lnTo>
                <a:cubicBezTo>
                  <a:pt x="358276" y="353268"/>
                  <a:pt x="360032" y="345186"/>
                  <a:pt x="363392" y="337560"/>
                </a:cubicBezTo>
                <a:cubicBezTo>
                  <a:pt x="366599" y="330316"/>
                  <a:pt x="371180" y="323835"/>
                  <a:pt x="376984" y="318345"/>
                </a:cubicBezTo>
                <a:cubicBezTo>
                  <a:pt x="388132" y="307822"/>
                  <a:pt x="402717" y="302027"/>
                  <a:pt x="418065" y="302027"/>
                </a:cubicBezTo>
                <a:cubicBezTo>
                  <a:pt x="431657" y="302027"/>
                  <a:pt x="444943" y="306754"/>
                  <a:pt x="455557" y="315371"/>
                </a:cubicBezTo>
                <a:lnTo>
                  <a:pt x="572004" y="409543"/>
                </a:lnTo>
                <a:cubicBezTo>
                  <a:pt x="573073" y="410382"/>
                  <a:pt x="574677" y="411754"/>
                  <a:pt x="576510" y="413584"/>
                </a:cubicBezTo>
                <a:cubicBezTo>
                  <a:pt x="598959" y="436079"/>
                  <a:pt x="598959" y="472680"/>
                  <a:pt x="576357" y="495099"/>
                </a:cubicBezTo>
                <a:cubicBezTo>
                  <a:pt x="574753" y="496776"/>
                  <a:pt x="573226" y="498072"/>
                  <a:pt x="572233" y="498835"/>
                </a:cubicBezTo>
                <a:lnTo>
                  <a:pt x="457390" y="592855"/>
                </a:lnTo>
                <a:cubicBezTo>
                  <a:pt x="446547" y="601700"/>
                  <a:pt x="432955" y="606580"/>
                  <a:pt x="419058" y="606580"/>
                </a:cubicBezTo>
                <a:cubicBezTo>
                  <a:pt x="403480" y="606580"/>
                  <a:pt x="388590" y="600709"/>
                  <a:pt x="377289" y="589957"/>
                </a:cubicBezTo>
                <a:cubicBezTo>
                  <a:pt x="371333" y="584467"/>
                  <a:pt x="366752" y="577909"/>
                  <a:pt x="363468" y="570512"/>
                </a:cubicBezTo>
                <a:cubicBezTo>
                  <a:pt x="360032" y="562811"/>
                  <a:pt x="358276" y="554499"/>
                  <a:pt x="358276" y="545959"/>
                </a:cubicBezTo>
                <a:lnTo>
                  <a:pt x="358276" y="536656"/>
                </a:lnTo>
                <a:lnTo>
                  <a:pt x="59713" y="536656"/>
                </a:lnTo>
                <a:cubicBezTo>
                  <a:pt x="26802" y="536656"/>
                  <a:pt x="0" y="509892"/>
                  <a:pt x="0" y="477027"/>
                </a:cubicBezTo>
                <a:lnTo>
                  <a:pt x="0" y="338857"/>
                </a:lnTo>
                <a:cubicBezTo>
                  <a:pt x="0" y="330469"/>
                  <a:pt x="1756" y="322386"/>
                  <a:pt x="5116" y="314761"/>
                </a:cubicBezTo>
                <a:cubicBezTo>
                  <a:pt x="8323" y="307517"/>
                  <a:pt x="12905" y="301035"/>
                  <a:pt x="18632" y="295621"/>
                </a:cubicBezTo>
                <a:cubicBezTo>
                  <a:pt x="29856" y="285022"/>
                  <a:pt x="44441" y="279227"/>
                  <a:pt x="59789" y="279227"/>
                </a:cubicBezTo>
                <a:close/>
                <a:moveTo>
                  <a:pt x="174327" y="44608"/>
                </a:moveTo>
                <a:cubicBezTo>
                  <a:pt x="170661" y="44608"/>
                  <a:pt x="167225" y="45828"/>
                  <a:pt x="164247" y="48192"/>
                </a:cubicBezTo>
                <a:lnTo>
                  <a:pt x="49403" y="142211"/>
                </a:lnTo>
                <a:cubicBezTo>
                  <a:pt x="49098" y="142440"/>
                  <a:pt x="48793" y="142745"/>
                  <a:pt x="48487" y="142974"/>
                </a:cubicBezTo>
                <a:cubicBezTo>
                  <a:pt x="43371" y="148083"/>
                  <a:pt x="43371" y="156394"/>
                  <a:pt x="48487" y="161580"/>
                </a:cubicBezTo>
                <a:cubicBezTo>
                  <a:pt x="48793" y="161885"/>
                  <a:pt x="49098" y="162113"/>
                  <a:pt x="49480" y="162418"/>
                </a:cubicBezTo>
                <a:lnTo>
                  <a:pt x="165851" y="256590"/>
                </a:lnTo>
                <a:cubicBezTo>
                  <a:pt x="168600" y="258802"/>
                  <a:pt x="171883" y="259946"/>
                  <a:pt x="175319" y="259946"/>
                </a:cubicBezTo>
                <a:cubicBezTo>
                  <a:pt x="182573" y="259946"/>
                  <a:pt x="190438" y="254227"/>
                  <a:pt x="190438" y="244924"/>
                </a:cubicBezTo>
                <a:lnTo>
                  <a:pt x="190438" y="206111"/>
                </a:lnTo>
                <a:cubicBezTo>
                  <a:pt x="190438" y="197266"/>
                  <a:pt x="197616" y="190098"/>
                  <a:pt x="206550" y="190098"/>
                </a:cubicBezTo>
                <a:lnTo>
                  <a:pt x="456931" y="190098"/>
                </a:lnTo>
                <a:cubicBezTo>
                  <a:pt x="465788" y="190098"/>
                  <a:pt x="473042" y="197266"/>
                  <a:pt x="473042" y="206111"/>
                </a:cubicBezTo>
                <a:lnTo>
                  <a:pt x="473042" y="229978"/>
                </a:lnTo>
                <a:cubicBezTo>
                  <a:pt x="473042" y="235545"/>
                  <a:pt x="475562" y="240730"/>
                  <a:pt x="479915" y="244238"/>
                </a:cubicBezTo>
                <a:lnTo>
                  <a:pt x="524279" y="279466"/>
                </a:lnTo>
                <a:cubicBezTo>
                  <a:pt x="526952" y="281601"/>
                  <a:pt x="530235" y="282745"/>
                  <a:pt x="533595" y="282745"/>
                </a:cubicBezTo>
                <a:cubicBezTo>
                  <a:pt x="540849" y="282745"/>
                  <a:pt x="548714" y="277026"/>
                  <a:pt x="548714" y="267723"/>
                </a:cubicBezTo>
                <a:lnTo>
                  <a:pt x="548714" y="129553"/>
                </a:lnTo>
                <a:cubicBezTo>
                  <a:pt x="548714" y="121242"/>
                  <a:pt x="541995" y="114532"/>
                  <a:pt x="533671" y="114532"/>
                </a:cubicBezTo>
                <a:lnTo>
                  <a:pt x="206550" y="114532"/>
                </a:lnTo>
                <a:cubicBezTo>
                  <a:pt x="197616" y="114532"/>
                  <a:pt x="190438" y="107288"/>
                  <a:pt x="190438" y="98442"/>
                </a:cubicBezTo>
                <a:lnTo>
                  <a:pt x="190438" y="60621"/>
                </a:lnTo>
                <a:cubicBezTo>
                  <a:pt x="190438" y="50708"/>
                  <a:pt x="182115" y="44608"/>
                  <a:pt x="174327" y="44608"/>
                </a:cubicBezTo>
                <a:close/>
                <a:moveTo>
                  <a:pt x="174289" y="44097"/>
                </a:moveTo>
                <a:cubicBezTo>
                  <a:pt x="182842" y="44097"/>
                  <a:pt x="190936" y="50806"/>
                  <a:pt x="190936" y="60641"/>
                </a:cubicBezTo>
                <a:lnTo>
                  <a:pt x="190936" y="98455"/>
                </a:lnTo>
                <a:cubicBezTo>
                  <a:pt x="190936" y="107070"/>
                  <a:pt x="197885" y="114008"/>
                  <a:pt x="206513" y="114008"/>
                </a:cubicBezTo>
                <a:lnTo>
                  <a:pt x="533641" y="114008"/>
                </a:lnTo>
                <a:cubicBezTo>
                  <a:pt x="542193" y="114008"/>
                  <a:pt x="549218" y="120945"/>
                  <a:pt x="549218" y="129560"/>
                </a:cubicBezTo>
                <a:lnTo>
                  <a:pt x="549218" y="267704"/>
                </a:lnTo>
                <a:cubicBezTo>
                  <a:pt x="549218" y="276929"/>
                  <a:pt x="541582" y="283257"/>
                  <a:pt x="533564" y="283257"/>
                </a:cubicBezTo>
                <a:cubicBezTo>
                  <a:pt x="530281" y="283257"/>
                  <a:pt x="526845" y="282190"/>
                  <a:pt x="523943" y="279826"/>
                </a:cubicBezTo>
                <a:lnTo>
                  <a:pt x="479578" y="244604"/>
                </a:lnTo>
                <a:cubicBezTo>
                  <a:pt x="475072" y="241021"/>
                  <a:pt x="472476" y="235684"/>
                  <a:pt x="472476" y="229966"/>
                </a:cubicBezTo>
                <a:lnTo>
                  <a:pt x="472476" y="206104"/>
                </a:lnTo>
                <a:cubicBezTo>
                  <a:pt x="472476" y="197565"/>
                  <a:pt x="465527" y="190551"/>
                  <a:pt x="456899" y="190551"/>
                </a:cubicBezTo>
                <a:lnTo>
                  <a:pt x="206513" y="190551"/>
                </a:lnTo>
                <a:cubicBezTo>
                  <a:pt x="197885" y="190551"/>
                  <a:pt x="190936" y="197565"/>
                  <a:pt x="190936" y="206104"/>
                </a:cubicBezTo>
                <a:lnTo>
                  <a:pt x="190936" y="244909"/>
                </a:lnTo>
                <a:cubicBezTo>
                  <a:pt x="190936" y="254134"/>
                  <a:pt x="183300" y="260462"/>
                  <a:pt x="175282" y="260462"/>
                </a:cubicBezTo>
                <a:cubicBezTo>
                  <a:pt x="171922" y="260462"/>
                  <a:pt x="168486" y="259394"/>
                  <a:pt x="165508" y="256955"/>
                </a:cubicBezTo>
                <a:lnTo>
                  <a:pt x="49058" y="162800"/>
                </a:lnTo>
                <a:cubicBezTo>
                  <a:pt x="48753" y="162495"/>
                  <a:pt x="48371" y="162190"/>
                  <a:pt x="48066" y="161885"/>
                </a:cubicBezTo>
                <a:cubicBezTo>
                  <a:pt x="42797" y="156625"/>
                  <a:pt x="42797" y="147934"/>
                  <a:pt x="48142" y="142673"/>
                </a:cubicBezTo>
                <a:cubicBezTo>
                  <a:pt x="48448" y="142368"/>
                  <a:pt x="48753" y="142063"/>
                  <a:pt x="49058" y="141835"/>
                </a:cubicBezTo>
                <a:lnTo>
                  <a:pt x="163904" y="47833"/>
                </a:lnTo>
                <a:cubicBezTo>
                  <a:pt x="167111" y="45241"/>
                  <a:pt x="170777" y="44097"/>
                  <a:pt x="174289" y="44097"/>
                </a:cubicBezTo>
                <a:close/>
                <a:moveTo>
                  <a:pt x="174327" y="43540"/>
                </a:moveTo>
                <a:cubicBezTo>
                  <a:pt x="170432" y="43540"/>
                  <a:pt x="166767" y="44913"/>
                  <a:pt x="163636" y="47429"/>
                </a:cubicBezTo>
                <a:lnTo>
                  <a:pt x="48793" y="141449"/>
                </a:lnTo>
                <a:cubicBezTo>
                  <a:pt x="48411" y="141678"/>
                  <a:pt x="48105" y="141983"/>
                  <a:pt x="47800" y="142288"/>
                </a:cubicBezTo>
                <a:cubicBezTo>
                  <a:pt x="42302" y="147778"/>
                  <a:pt x="42226" y="156776"/>
                  <a:pt x="47800" y="162266"/>
                </a:cubicBezTo>
                <a:cubicBezTo>
                  <a:pt x="48105" y="162647"/>
                  <a:pt x="48487" y="162876"/>
                  <a:pt x="48793" y="163181"/>
                </a:cubicBezTo>
                <a:lnTo>
                  <a:pt x="165240" y="257353"/>
                </a:lnTo>
                <a:cubicBezTo>
                  <a:pt x="168141" y="259717"/>
                  <a:pt x="171654" y="261013"/>
                  <a:pt x="175319" y="261013"/>
                </a:cubicBezTo>
                <a:cubicBezTo>
                  <a:pt x="183031" y="261013"/>
                  <a:pt x="191431" y="254837"/>
                  <a:pt x="191431" y="244924"/>
                </a:cubicBezTo>
                <a:lnTo>
                  <a:pt x="191431" y="206111"/>
                </a:lnTo>
                <a:cubicBezTo>
                  <a:pt x="191431" y="197876"/>
                  <a:pt x="198227" y="191089"/>
                  <a:pt x="206550" y="191089"/>
                </a:cubicBezTo>
                <a:lnTo>
                  <a:pt x="456931" y="191089"/>
                </a:lnTo>
                <a:cubicBezTo>
                  <a:pt x="465254" y="191089"/>
                  <a:pt x="472050" y="197876"/>
                  <a:pt x="472050" y="206111"/>
                </a:cubicBezTo>
                <a:lnTo>
                  <a:pt x="472050" y="229978"/>
                </a:lnTo>
                <a:cubicBezTo>
                  <a:pt x="472050" y="235850"/>
                  <a:pt x="474646" y="241340"/>
                  <a:pt x="479304" y="245000"/>
                </a:cubicBezTo>
                <a:lnTo>
                  <a:pt x="523668" y="280229"/>
                </a:lnTo>
                <a:cubicBezTo>
                  <a:pt x="526570" y="282593"/>
                  <a:pt x="530006" y="283813"/>
                  <a:pt x="533595" y="283813"/>
                </a:cubicBezTo>
                <a:cubicBezTo>
                  <a:pt x="541384" y="283813"/>
                  <a:pt x="549707" y="277636"/>
                  <a:pt x="549707" y="267723"/>
                </a:cubicBezTo>
                <a:lnTo>
                  <a:pt x="549707" y="129553"/>
                </a:lnTo>
                <a:cubicBezTo>
                  <a:pt x="549707" y="120708"/>
                  <a:pt x="542529" y="113464"/>
                  <a:pt x="533671" y="113464"/>
                </a:cubicBezTo>
                <a:lnTo>
                  <a:pt x="206550" y="113464"/>
                </a:lnTo>
                <a:cubicBezTo>
                  <a:pt x="198227" y="113464"/>
                  <a:pt x="191431" y="106754"/>
                  <a:pt x="191431" y="98442"/>
                </a:cubicBezTo>
                <a:lnTo>
                  <a:pt x="191431" y="60621"/>
                </a:lnTo>
                <a:cubicBezTo>
                  <a:pt x="191431" y="50098"/>
                  <a:pt x="182573" y="43540"/>
                  <a:pt x="174327" y="43540"/>
                </a:cubicBezTo>
                <a:close/>
                <a:moveTo>
                  <a:pt x="174327" y="991"/>
                </a:moveTo>
                <a:cubicBezTo>
                  <a:pt x="189675" y="991"/>
                  <a:pt x="204259" y="6786"/>
                  <a:pt x="215408" y="17309"/>
                </a:cubicBezTo>
                <a:cubicBezTo>
                  <a:pt x="221211" y="22800"/>
                  <a:pt x="225792" y="29205"/>
                  <a:pt x="228999" y="36449"/>
                </a:cubicBezTo>
                <a:cubicBezTo>
                  <a:pt x="232359" y="44074"/>
                  <a:pt x="234039" y="52157"/>
                  <a:pt x="234039" y="60621"/>
                </a:cubicBezTo>
                <a:lnTo>
                  <a:pt x="234039" y="70915"/>
                </a:lnTo>
                <a:lnTo>
                  <a:pt x="533671" y="70915"/>
                </a:lnTo>
                <a:cubicBezTo>
                  <a:pt x="565971" y="70915"/>
                  <a:pt x="592315" y="97222"/>
                  <a:pt x="592315" y="129553"/>
                </a:cubicBezTo>
                <a:lnTo>
                  <a:pt x="592315" y="267723"/>
                </a:lnTo>
                <a:cubicBezTo>
                  <a:pt x="592315" y="275959"/>
                  <a:pt x="590635" y="283965"/>
                  <a:pt x="587352" y="291438"/>
                </a:cubicBezTo>
                <a:cubicBezTo>
                  <a:pt x="584221" y="298529"/>
                  <a:pt x="579716" y="304858"/>
                  <a:pt x="573989" y="310272"/>
                </a:cubicBezTo>
                <a:cubicBezTo>
                  <a:pt x="562993" y="320643"/>
                  <a:pt x="548638" y="326285"/>
                  <a:pt x="533595" y="326285"/>
                </a:cubicBezTo>
                <a:cubicBezTo>
                  <a:pt x="520461" y="326285"/>
                  <a:pt x="507480" y="321787"/>
                  <a:pt x="497095" y="313551"/>
                </a:cubicBezTo>
                <a:lnTo>
                  <a:pt x="452731" y="278323"/>
                </a:lnTo>
                <a:cubicBezTo>
                  <a:pt x="445477" y="272527"/>
                  <a:pt x="439597" y="265131"/>
                  <a:pt x="435550" y="256819"/>
                </a:cubicBezTo>
                <a:cubicBezTo>
                  <a:pt x="432190" y="249804"/>
                  <a:pt x="430129" y="241950"/>
                  <a:pt x="429594" y="234096"/>
                </a:cubicBezTo>
                <a:lnTo>
                  <a:pt x="429518" y="233638"/>
                </a:lnTo>
                <a:lnTo>
                  <a:pt x="234039" y="233638"/>
                </a:lnTo>
                <a:lnTo>
                  <a:pt x="234039" y="244924"/>
                </a:lnTo>
                <a:cubicBezTo>
                  <a:pt x="234039" y="253159"/>
                  <a:pt x="232359" y="261166"/>
                  <a:pt x="229076" y="268638"/>
                </a:cubicBezTo>
                <a:cubicBezTo>
                  <a:pt x="225945" y="275730"/>
                  <a:pt x="221440" y="282059"/>
                  <a:pt x="215713" y="287473"/>
                </a:cubicBezTo>
                <a:cubicBezTo>
                  <a:pt x="204717" y="297843"/>
                  <a:pt x="190362" y="303562"/>
                  <a:pt x="175319" y="303562"/>
                </a:cubicBezTo>
                <a:cubicBezTo>
                  <a:pt x="161956" y="303562"/>
                  <a:pt x="148899" y="298911"/>
                  <a:pt x="138438" y="290447"/>
                </a:cubicBezTo>
                <a:lnTo>
                  <a:pt x="21991" y="196275"/>
                </a:lnTo>
                <a:cubicBezTo>
                  <a:pt x="20922" y="195436"/>
                  <a:pt x="19394" y="194063"/>
                  <a:pt x="17562" y="192309"/>
                </a:cubicBezTo>
                <a:cubicBezTo>
                  <a:pt x="-4506" y="170196"/>
                  <a:pt x="-4430" y="134205"/>
                  <a:pt x="17714" y="112168"/>
                </a:cubicBezTo>
                <a:cubicBezTo>
                  <a:pt x="19394" y="110490"/>
                  <a:pt x="20845" y="109270"/>
                  <a:pt x="21762" y="108508"/>
                </a:cubicBezTo>
                <a:lnTo>
                  <a:pt x="136605" y="14564"/>
                </a:lnTo>
                <a:cubicBezTo>
                  <a:pt x="147296" y="5795"/>
                  <a:pt x="160658" y="991"/>
                  <a:pt x="174327" y="991"/>
                </a:cubicBezTo>
                <a:close/>
                <a:moveTo>
                  <a:pt x="174289" y="565"/>
                </a:moveTo>
                <a:cubicBezTo>
                  <a:pt x="160544" y="565"/>
                  <a:pt x="147029" y="5368"/>
                  <a:pt x="136262" y="14135"/>
                </a:cubicBezTo>
                <a:lnTo>
                  <a:pt x="21416" y="108137"/>
                </a:lnTo>
                <a:cubicBezTo>
                  <a:pt x="20423" y="108900"/>
                  <a:pt x="18973" y="110120"/>
                  <a:pt x="17293" y="111797"/>
                </a:cubicBezTo>
                <a:cubicBezTo>
                  <a:pt x="-5005" y="134058"/>
                  <a:pt x="-5081" y="170348"/>
                  <a:pt x="17216" y="192686"/>
                </a:cubicBezTo>
                <a:cubicBezTo>
                  <a:pt x="18973" y="194439"/>
                  <a:pt x="20576" y="195811"/>
                  <a:pt x="21645" y="196650"/>
                </a:cubicBezTo>
                <a:lnTo>
                  <a:pt x="138095" y="290805"/>
                </a:lnTo>
                <a:cubicBezTo>
                  <a:pt x="148632" y="299343"/>
                  <a:pt x="161843" y="303994"/>
                  <a:pt x="175282" y="303994"/>
                </a:cubicBezTo>
                <a:cubicBezTo>
                  <a:pt x="190478" y="303994"/>
                  <a:pt x="204986" y="298276"/>
                  <a:pt x="216058" y="287831"/>
                </a:cubicBezTo>
                <a:cubicBezTo>
                  <a:pt x="221785" y="282418"/>
                  <a:pt x="226291" y="276014"/>
                  <a:pt x="229498" y="268848"/>
                </a:cubicBezTo>
                <a:cubicBezTo>
                  <a:pt x="232858" y="261300"/>
                  <a:pt x="234538" y="253219"/>
                  <a:pt x="234538" y="244909"/>
                </a:cubicBezTo>
                <a:lnTo>
                  <a:pt x="234538" y="234159"/>
                </a:lnTo>
                <a:lnTo>
                  <a:pt x="429027" y="234159"/>
                </a:lnTo>
                <a:cubicBezTo>
                  <a:pt x="429562" y="242012"/>
                  <a:pt x="431623" y="249864"/>
                  <a:pt x="435060" y="257031"/>
                </a:cubicBezTo>
                <a:cubicBezTo>
                  <a:pt x="439107" y="265417"/>
                  <a:pt x="445139" y="272888"/>
                  <a:pt x="452393" y="278683"/>
                </a:cubicBezTo>
                <a:lnTo>
                  <a:pt x="496759" y="313905"/>
                </a:lnTo>
                <a:cubicBezTo>
                  <a:pt x="507220" y="322215"/>
                  <a:pt x="520278" y="326789"/>
                  <a:pt x="533564" y="326789"/>
                </a:cubicBezTo>
                <a:cubicBezTo>
                  <a:pt x="548760" y="326789"/>
                  <a:pt x="563269" y="321071"/>
                  <a:pt x="574341" y="310550"/>
                </a:cubicBezTo>
                <a:cubicBezTo>
                  <a:pt x="580068" y="305137"/>
                  <a:pt x="584573" y="298810"/>
                  <a:pt x="587780" y="291567"/>
                </a:cubicBezTo>
                <a:cubicBezTo>
                  <a:pt x="591140" y="284019"/>
                  <a:pt x="592820" y="276014"/>
                  <a:pt x="592820" y="267704"/>
                </a:cubicBezTo>
                <a:lnTo>
                  <a:pt x="592820" y="129560"/>
                </a:lnTo>
                <a:cubicBezTo>
                  <a:pt x="592820" y="97007"/>
                  <a:pt x="566247" y="70476"/>
                  <a:pt x="533641" y="70476"/>
                </a:cubicBezTo>
                <a:lnTo>
                  <a:pt x="234538" y="70476"/>
                </a:lnTo>
                <a:lnTo>
                  <a:pt x="234538" y="60641"/>
                </a:lnTo>
                <a:cubicBezTo>
                  <a:pt x="234538" y="52102"/>
                  <a:pt x="232781" y="43945"/>
                  <a:pt x="229421" y="36321"/>
                </a:cubicBezTo>
                <a:cubicBezTo>
                  <a:pt x="226138" y="29002"/>
                  <a:pt x="221556" y="22522"/>
                  <a:pt x="215753" y="16956"/>
                </a:cubicBezTo>
                <a:cubicBezTo>
                  <a:pt x="204452" y="6359"/>
                  <a:pt x="189790" y="565"/>
                  <a:pt x="174289" y="565"/>
                </a:cubicBezTo>
                <a:close/>
                <a:moveTo>
                  <a:pt x="174327" y="0"/>
                </a:moveTo>
                <a:cubicBezTo>
                  <a:pt x="189904" y="0"/>
                  <a:pt x="204794" y="5871"/>
                  <a:pt x="216095" y="16623"/>
                </a:cubicBezTo>
                <a:cubicBezTo>
                  <a:pt x="221974" y="22113"/>
                  <a:pt x="226632" y="28671"/>
                  <a:pt x="229916" y="36068"/>
                </a:cubicBezTo>
                <a:cubicBezTo>
                  <a:pt x="233352" y="43769"/>
                  <a:pt x="235108" y="52081"/>
                  <a:pt x="235108" y="60621"/>
                </a:cubicBezTo>
                <a:lnTo>
                  <a:pt x="235108" y="69924"/>
                </a:lnTo>
                <a:lnTo>
                  <a:pt x="533671" y="69924"/>
                </a:lnTo>
                <a:cubicBezTo>
                  <a:pt x="566582" y="69924"/>
                  <a:pt x="593384" y="96688"/>
                  <a:pt x="593384" y="129553"/>
                </a:cubicBezTo>
                <a:lnTo>
                  <a:pt x="593384" y="267723"/>
                </a:lnTo>
                <a:cubicBezTo>
                  <a:pt x="593384" y="276111"/>
                  <a:pt x="591628" y="284194"/>
                  <a:pt x="588268" y="291819"/>
                </a:cubicBezTo>
                <a:cubicBezTo>
                  <a:pt x="585061" y="299063"/>
                  <a:pt x="580479" y="305545"/>
                  <a:pt x="574752" y="310959"/>
                </a:cubicBezTo>
                <a:cubicBezTo>
                  <a:pt x="563528" y="321558"/>
                  <a:pt x="548943" y="327353"/>
                  <a:pt x="533595" y="327353"/>
                </a:cubicBezTo>
                <a:cubicBezTo>
                  <a:pt x="520232" y="327353"/>
                  <a:pt x="507022" y="322702"/>
                  <a:pt x="496485" y="314314"/>
                </a:cubicBezTo>
                <a:lnTo>
                  <a:pt x="452120" y="279085"/>
                </a:lnTo>
                <a:cubicBezTo>
                  <a:pt x="444790" y="273290"/>
                  <a:pt x="438757" y="265665"/>
                  <a:pt x="434634" y="257277"/>
                </a:cubicBezTo>
                <a:cubicBezTo>
                  <a:pt x="431274" y="250261"/>
                  <a:pt x="429136" y="242407"/>
                  <a:pt x="428602" y="234630"/>
                </a:cubicBezTo>
                <a:lnTo>
                  <a:pt x="235108" y="234630"/>
                </a:lnTo>
                <a:lnTo>
                  <a:pt x="235108" y="244924"/>
                </a:lnTo>
                <a:cubicBezTo>
                  <a:pt x="235108" y="253312"/>
                  <a:pt x="233352" y="261394"/>
                  <a:pt x="229992" y="269020"/>
                </a:cubicBezTo>
                <a:cubicBezTo>
                  <a:pt x="226785" y="276264"/>
                  <a:pt x="222204" y="282745"/>
                  <a:pt x="216400" y="288235"/>
                </a:cubicBezTo>
                <a:cubicBezTo>
                  <a:pt x="205252" y="298758"/>
                  <a:pt x="190667" y="304553"/>
                  <a:pt x="175319" y="304553"/>
                </a:cubicBezTo>
                <a:cubicBezTo>
                  <a:pt x="161727" y="304553"/>
                  <a:pt x="148441" y="299826"/>
                  <a:pt x="137827" y="291209"/>
                </a:cubicBezTo>
                <a:lnTo>
                  <a:pt x="21380" y="197037"/>
                </a:lnTo>
                <a:cubicBezTo>
                  <a:pt x="20311" y="196198"/>
                  <a:pt x="18707" y="194826"/>
                  <a:pt x="16875" y="192996"/>
                </a:cubicBezTo>
                <a:cubicBezTo>
                  <a:pt x="-5575" y="170501"/>
                  <a:pt x="-5575" y="133900"/>
                  <a:pt x="17027" y="111405"/>
                </a:cubicBezTo>
                <a:cubicBezTo>
                  <a:pt x="18707" y="109804"/>
                  <a:pt x="20158" y="108508"/>
                  <a:pt x="21151" y="107745"/>
                </a:cubicBezTo>
                <a:lnTo>
                  <a:pt x="135994" y="13725"/>
                </a:lnTo>
                <a:cubicBezTo>
                  <a:pt x="146837" y="4880"/>
                  <a:pt x="160429" y="0"/>
                  <a:pt x="1743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endParaRPr>
          </a:p>
        </p:txBody>
      </p:sp>
      <p:sp>
        <p:nvSpPr>
          <p:cNvPr id="27" name="îŝḷîḓé-Rectangle 14">
            <a:extLst>
              <a:ext uri="{FF2B5EF4-FFF2-40B4-BE49-F238E27FC236}">
                <a16:creationId xmlns:a16="http://schemas.microsoft.com/office/drawing/2014/main" id="{E85614B2-A3F9-4A13-A9C5-9441369102FA}"/>
              </a:ext>
            </a:extLst>
          </p:cNvPr>
          <p:cNvSpPr/>
          <p:nvPr/>
        </p:nvSpPr>
        <p:spPr>
          <a:xfrm>
            <a:off x="8389628" y="4136815"/>
            <a:ext cx="267944" cy="26552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8425" h="573203">
                <a:moveTo>
                  <a:pt x="35688" y="330987"/>
                </a:moveTo>
                <a:cubicBezTo>
                  <a:pt x="32039" y="330987"/>
                  <a:pt x="29102" y="334008"/>
                  <a:pt x="29102" y="337651"/>
                </a:cubicBezTo>
                <a:lnTo>
                  <a:pt x="29102" y="484438"/>
                </a:lnTo>
                <a:cubicBezTo>
                  <a:pt x="29102" y="488081"/>
                  <a:pt x="32039" y="491102"/>
                  <a:pt x="35688" y="491102"/>
                </a:cubicBezTo>
                <a:lnTo>
                  <a:pt x="240293" y="491102"/>
                </a:lnTo>
                <a:cubicBezTo>
                  <a:pt x="243942" y="491102"/>
                  <a:pt x="246968" y="488081"/>
                  <a:pt x="246968" y="484438"/>
                </a:cubicBezTo>
                <a:lnTo>
                  <a:pt x="246968" y="337651"/>
                </a:lnTo>
                <a:cubicBezTo>
                  <a:pt x="246968" y="334008"/>
                  <a:pt x="243942" y="330987"/>
                  <a:pt x="240293" y="330987"/>
                </a:cubicBezTo>
                <a:close/>
                <a:moveTo>
                  <a:pt x="440550" y="305700"/>
                </a:moveTo>
                <a:cubicBezTo>
                  <a:pt x="444243" y="305700"/>
                  <a:pt x="447936" y="307122"/>
                  <a:pt x="450784" y="309967"/>
                </a:cubicBezTo>
                <a:lnTo>
                  <a:pt x="487627" y="346765"/>
                </a:lnTo>
                <a:cubicBezTo>
                  <a:pt x="493323" y="352454"/>
                  <a:pt x="493323" y="361520"/>
                  <a:pt x="487627" y="367209"/>
                </a:cubicBezTo>
                <a:cubicBezTo>
                  <a:pt x="484780" y="370053"/>
                  <a:pt x="481042" y="371475"/>
                  <a:pt x="477304" y="371475"/>
                </a:cubicBezTo>
                <a:cubicBezTo>
                  <a:pt x="473477" y="371475"/>
                  <a:pt x="469829" y="370053"/>
                  <a:pt x="466981" y="367209"/>
                </a:cubicBezTo>
                <a:lnTo>
                  <a:pt x="454967" y="355298"/>
                </a:lnTo>
                <a:lnTo>
                  <a:pt x="454967" y="470137"/>
                </a:lnTo>
                <a:cubicBezTo>
                  <a:pt x="454967" y="478137"/>
                  <a:pt x="448470" y="484714"/>
                  <a:pt x="440372" y="484714"/>
                </a:cubicBezTo>
                <a:lnTo>
                  <a:pt x="328329" y="484714"/>
                </a:lnTo>
                <a:cubicBezTo>
                  <a:pt x="320320" y="484714"/>
                  <a:pt x="313734" y="478137"/>
                  <a:pt x="313734" y="470137"/>
                </a:cubicBezTo>
                <a:cubicBezTo>
                  <a:pt x="313734" y="462049"/>
                  <a:pt x="320320" y="455560"/>
                  <a:pt x="328329" y="455560"/>
                </a:cubicBezTo>
                <a:lnTo>
                  <a:pt x="328329" y="455649"/>
                </a:lnTo>
                <a:lnTo>
                  <a:pt x="426044" y="455649"/>
                </a:lnTo>
                <a:lnTo>
                  <a:pt x="426044" y="355298"/>
                </a:lnTo>
                <a:lnTo>
                  <a:pt x="414030" y="367209"/>
                </a:lnTo>
                <a:cubicBezTo>
                  <a:pt x="408334" y="372897"/>
                  <a:pt x="399168" y="372897"/>
                  <a:pt x="393472" y="367209"/>
                </a:cubicBezTo>
                <a:cubicBezTo>
                  <a:pt x="387777" y="361520"/>
                  <a:pt x="387777" y="352454"/>
                  <a:pt x="393472" y="346765"/>
                </a:cubicBezTo>
                <a:lnTo>
                  <a:pt x="430316" y="309967"/>
                </a:lnTo>
                <a:cubicBezTo>
                  <a:pt x="433163" y="307122"/>
                  <a:pt x="436856" y="305700"/>
                  <a:pt x="440550" y="305700"/>
                </a:cubicBezTo>
                <a:close/>
                <a:moveTo>
                  <a:pt x="35688" y="302020"/>
                </a:moveTo>
                <a:lnTo>
                  <a:pt x="240293" y="302020"/>
                </a:lnTo>
                <a:cubicBezTo>
                  <a:pt x="259961" y="302020"/>
                  <a:pt x="275981" y="318014"/>
                  <a:pt x="275981" y="337651"/>
                </a:cubicBezTo>
                <a:lnTo>
                  <a:pt x="275981" y="484438"/>
                </a:lnTo>
                <a:cubicBezTo>
                  <a:pt x="275981" y="504075"/>
                  <a:pt x="259961" y="520068"/>
                  <a:pt x="240293" y="520068"/>
                </a:cubicBezTo>
                <a:lnTo>
                  <a:pt x="152631" y="520068"/>
                </a:lnTo>
                <a:lnTo>
                  <a:pt x="152631" y="544059"/>
                </a:lnTo>
                <a:lnTo>
                  <a:pt x="179152" y="544059"/>
                </a:lnTo>
                <a:cubicBezTo>
                  <a:pt x="187251" y="544059"/>
                  <a:pt x="193747" y="550545"/>
                  <a:pt x="193747" y="558631"/>
                </a:cubicBezTo>
                <a:cubicBezTo>
                  <a:pt x="193747" y="566628"/>
                  <a:pt x="187251" y="573203"/>
                  <a:pt x="179152" y="573203"/>
                </a:cubicBezTo>
                <a:lnTo>
                  <a:pt x="96829" y="573203"/>
                </a:lnTo>
                <a:cubicBezTo>
                  <a:pt x="88730" y="573203"/>
                  <a:pt x="82234" y="566628"/>
                  <a:pt x="82234" y="558631"/>
                </a:cubicBezTo>
                <a:cubicBezTo>
                  <a:pt x="82234" y="550545"/>
                  <a:pt x="88730" y="544059"/>
                  <a:pt x="96829" y="544059"/>
                </a:cubicBezTo>
                <a:lnTo>
                  <a:pt x="123439" y="544059"/>
                </a:lnTo>
                <a:lnTo>
                  <a:pt x="123439" y="520068"/>
                </a:lnTo>
                <a:lnTo>
                  <a:pt x="35688" y="520068"/>
                </a:lnTo>
                <a:cubicBezTo>
                  <a:pt x="16020" y="520068"/>
                  <a:pt x="0" y="504075"/>
                  <a:pt x="0" y="484438"/>
                </a:cubicBezTo>
                <a:lnTo>
                  <a:pt x="0" y="337651"/>
                </a:lnTo>
                <a:cubicBezTo>
                  <a:pt x="0" y="318014"/>
                  <a:pt x="16020" y="302020"/>
                  <a:pt x="35688" y="302020"/>
                </a:cubicBezTo>
                <a:close/>
                <a:moveTo>
                  <a:pt x="138020" y="94487"/>
                </a:moveTo>
                <a:lnTo>
                  <a:pt x="250020" y="94487"/>
                </a:lnTo>
                <a:cubicBezTo>
                  <a:pt x="258122" y="94487"/>
                  <a:pt x="264621" y="100974"/>
                  <a:pt x="264621" y="109060"/>
                </a:cubicBezTo>
                <a:cubicBezTo>
                  <a:pt x="264621" y="117147"/>
                  <a:pt x="258122" y="123634"/>
                  <a:pt x="250020" y="123634"/>
                </a:cubicBezTo>
                <a:lnTo>
                  <a:pt x="250020" y="123545"/>
                </a:lnTo>
                <a:lnTo>
                  <a:pt x="152710" y="123545"/>
                </a:lnTo>
                <a:lnTo>
                  <a:pt x="152710" y="223873"/>
                </a:lnTo>
                <a:lnTo>
                  <a:pt x="164729" y="211876"/>
                </a:lnTo>
                <a:cubicBezTo>
                  <a:pt x="170427" y="206189"/>
                  <a:pt x="179508" y="206189"/>
                  <a:pt x="185206" y="211876"/>
                </a:cubicBezTo>
                <a:cubicBezTo>
                  <a:pt x="190904" y="217563"/>
                  <a:pt x="190904" y="226716"/>
                  <a:pt x="185206" y="232404"/>
                </a:cubicBezTo>
                <a:lnTo>
                  <a:pt x="148436" y="269104"/>
                </a:lnTo>
                <a:cubicBezTo>
                  <a:pt x="145588" y="271948"/>
                  <a:pt x="141759" y="273370"/>
                  <a:pt x="138109" y="273370"/>
                </a:cubicBezTo>
                <a:cubicBezTo>
                  <a:pt x="134281" y="273370"/>
                  <a:pt x="130630" y="271948"/>
                  <a:pt x="127781" y="269104"/>
                </a:cubicBezTo>
                <a:lnTo>
                  <a:pt x="91012" y="232404"/>
                </a:lnTo>
                <a:cubicBezTo>
                  <a:pt x="85314" y="226716"/>
                  <a:pt x="85314" y="217563"/>
                  <a:pt x="91012" y="211876"/>
                </a:cubicBezTo>
                <a:cubicBezTo>
                  <a:pt x="96710" y="206189"/>
                  <a:pt x="105791" y="206189"/>
                  <a:pt x="111489" y="211876"/>
                </a:cubicBezTo>
                <a:lnTo>
                  <a:pt x="123508" y="223873"/>
                </a:lnTo>
                <a:lnTo>
                  <a:pt x="123508" y="109060"/>
                </a:lnTo>
                <a:cubicBezTo>
                  <a:pt x="123508" y="100974"/>
                  <a:pt x="129918" y="94487"/>
                  <a:pt x="138020" y="94487"/>
                </a:cubicBezTo>
                <a:close/>
                <a:moveTo>
                  <a:pt x="338148" y="29153"/>
                </a:moveTo>
                <a:cubicBezTo>
                  <a:pt x="334410" y="29153"/>
                  <a:pt x="331473" y="32176"/>
                  <a:pt x="331473" y="35820"/>
                </a:cubicBezTo>
                <a:lnTo>
                  <a:pt x="331473" y="182566"/>
                </a:lnTo>
                <a:cubicBezTo>
                  <a:pt x="331473" y="186210"/>
                  <a:pt x="334410" y="189143"/>
                  <a:pt x="338148" y="189143"/>
                </a:cubicBezTo>
                <a:lnTo>
                  <a:pt x="542650" y="189143"/>
                </a:lnTo>
                <a:cubicBezTo>
                  <a:pt x="546388" y="189143"/>
                  <a:pt x="549325" y="186210"/>
                  <a:pt x="549325" y="182566"/>
                </a:cubicBezTo>
                <a:lnTo>
                  <a:pt x="549325" y="35820"/>
                </a:lnTo>
                <a:cubicBezTo>
                  <a:pt x="549325" y="32176"/>
                  <a:pt x="546388" y="29153"/>
                  <a:pt x="542650" y="29153"/>
                </a:cubicBezTo>
                <a:close/>
                <a:moveTo>
                  <a:pt x="338148" y="0"/>
                </a:moveTo>
                <a:lnTo>
                  <a:pt x="542650" y="0"/>
                </a:lnTo>
                <a:cubicBezTo>
                  <a:pt x="562407" y="0"/>
                  <a:pt x="578425" y="16177"/>
                  <a:pt x="578425" y="35820"/>
                </a:cubicBezTo>
                <a:lnTo>
                  <a:pt x="578425" y="182388"/>
                </a:lnTo>
                <a:cubicBezTo>
                  <a:pt x="578425" y="202120"/>
                  <a:pt x="562407" y="218119"/>
                  <a:pt x="542650" y="218119"/>
                </a:cubicBezTo>
                <a:lnTo>
                  <a:pt x="454994" y="218119"/>
                </a:lnTo>
                <a:lnTo>
                  <a:pt x="454994" y="242029"/>
                </a:lnTo>
                <a:lnTo>
                  <a:pt x="481602" y="242029"/>
                </a:lnTo>
                <a:cubicBezTo>
                  <a:pt x="489611" y="242029"/>
                  <a:pt x="496197" y="248518"/>
                  <a:pt x="496197" y="256606"/>
                </a:cubicBezTo>
                <a:cubicBezTo>
                  <a:pt x="496197" y="264694"/>
                  <a:pt x="489611" y="271183"/>
                  <a:pt x="481602" y="271183"/>
                </a:cubicBezTo>
                <a:lnTo>
                  <a:pt x="399196" y="271183"/>
                </a:lnTo>
                <a:cubicBezTo>
                  <a:pt x="391187" y="271183"/>
                  <a:pt x="384601" y="264694"/>
                  <a:pt x="384601" y="256606"/>
                </a:cubicBezTo>
                <a:cubicBezTo>
                  <a:pt x="384601" y="248518"/>
                  <a:pt x="391187" y="242029"/>
                  <a:pt x="399196" y="242029"/>
                </a:cubicBezTo>
                <a:lnTo>
                  <a:pt x="425804" y="242029"/>
                </a:lnTo>
                <a:lnTo>
                  <a:pt x="425804" y="218119"/>
                </a:lnTo>
                <a:lnTo>
                  <a:pt x="338148" y="218119"/>
                </a:lnTo>
                <a:cubicBezTo>
                  <a:pt x="318391" y="218119"/>
                  <a:pt x="302373" y="202120"/>
                  <a:pt x="302373" y="182388"/>
                </a:cubicBezTo>
                <a:lnTo>
                  <a:pt x="302373" y="35731"/>
                </a:lnTo>
                <a:cubicBezTo>
                  <a:pt x="302373" y="15999"/>
                  <a:pt x="318391" y="0"/>
                  <a:pt x="3381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endParaRPr>
          </a:p>
        </p:txBody>
      </p:sp>
      <p:sp>
        <p:nvSpPr>
          <p:cNvPr id="28" name="îŝḷîḓé-Rectangle 15">
            <a:extLst>
              <a:ext uri="{FF2B5EF4-FFF2-40B4-BE49-F238E27FC236}">
                <a16:creationId xmlns:a16="http://schemas.microsoft.com/office/drawing/2014/main" id="{9AA6B22F-86EC-44D5-BAE9-6A2B535279C5}"/>
              </a:ext>
            </a:extLst>
          </p:cNvPr>
          <p:cNvSpPr/>
          <p:nvPr/>
        </p:nvSpPr>
        <p:spPr>
          <a:xfrm>
            <a:off x="8389628" y="5207260"/>
            <a:ext cx="267944" cy="247127"/>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319605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0" presetClass="entr" presetSubtype="0" fill="hold" grpId="1"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750"/>
                                        <p:tgtEl>
                                          <p:spTgt spid="12"/>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750"/>
                                        <p:tgtEl>
                                          <p:spTgt spid="14"/>
                                        </p:tgtEl>
                                      </p:cBhvr>
                                    </p:animEffect>
                                  </p:childTnLst>
                                </p:cTn>
                              </p:par>
                              <p:par>
                                <p:cTn id="19" presetID="56" presetClass="path" presetSubtype="0" accel="50000" decel="50000" fill="hold" grpId="0" nodeType="withEffect">
                                  <p:stCondLst>
                                    <p:cond delay="0"/>
                                  </p:stCondLst>
                                  <p:childTnLst>
                                    <p:animMotion origin="layout" path="M -0.08112 0.16828 L -2.70833E-6 4.44444E-6 " pathEditMode="relative" rAng="0" ptsTypes="AA">
                                      <p:cBhvr>
                                        <p:cTn id="20" dur="750" fill="hold"/>
                                        <p:tgtEl>
                                          <p:spTgt spid="12"/>
                                        </p:tgtEl>
                                        <p:attrNameLst>
                                          <p:attrName>ppt_x</p:attrName>
                                          <p:attrName>ppt_y</p:attrName>
                                        </p:attrNameLst>
                                      </p:cBhvr>
                                      <p:rCtr x="4049" y="-8426"/>
                                    </p:animMotion>
                                  </p:childTnLst>
                                </p:cTn>
                              </p:par>
                              <p:par>
                                <p:cTn id="21" presetID="49" presetClass="path" presetSubtype="0" accel="50000" decel="50000" fill="hold" grpId="0" nodeType="withEffect">
                                  <p:stCondLst>
                                    <p:cond delay="0"/>
                                  </p:stCondLst>
                                  <p:childTnLst>
                                    <p:animMotion origin="layout" path="M 0.14076 -0.20879 L -6.25E-7 -2.59259E-6 " pathEditMode="relative" rAng="0" ptsTypes="AA">
                                      <p:cBhvr>
                                        <p:cTn id="22" dur="750" fill="hold"/>
                                        <p:tgtEl>
                                          <p:spTgt spid="14"/>
                                        </p:tgtEl>
                                        <p:attrNameLst>
                                          <p:attrName>ppt_x</p:attrName>
                                          <p:attrName>ppt_y</p:attrName>
                                        </p:attrNameLst>
                                      </p:cBhvr>
                                      <p:rCtr x="-7044" y="10440"/>
                                    </p:animMotion>
                                  </p:childTnLst>
                                </p:cTn>
                              </p:par>
                            </p:childTnLst>
                          </p:cTn>
                        </p:par>
                        <p:par>
                          <p:cTn id="23" fill="hold">
                            <p:stCondLst>
                              <p:cond delay="1250"/>
                            </p:stCondLst>
                            <p:childTnLst>
                              <p:par>
                                <p:cTn id="24" presetID="10" presetClass="entr" presetSubtype="0" fill="hold" grpId="0" nodeType="afterEffect">
                                  <p:stCondLst>
                                    <p:cond delay="0"/>
                                  </p:stCondLst>
                                  <p:iterate type="lt">
                                    <p:tmPct val="1953"/>
                                  </p:iterate>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fltVal val="0"/>
                                          </p:val>
                                        </p:tav>
                                        <p:tav tm="100000">
                                          <p:val>
                                            <p:strVal val="#ppt_w"/>
                                          </p:val>
                                        </p:tav>
                                      </p:tavLst>
                                    </p:anim>
                                    <p:anim calcmode="lin" valueType="num">
                                      <p:cBhvr>
                                        <p:cTn id="61" dur="500" fill="hold"/>
                                        <p:tgtEl>
                                          <p:spTgt spid="27"/>
                                        </p:tgtEl>
                                        <p:attrNameLst>
                                          <p:attrName>ppt_h</p:attrName>
                                        </p:attrNameLst>
                                      </p:cBhvr>
                                      <p:tavLst>
                                        <p:tav tm="0">
                                          <p:val>
                                            <p:fltVal val="0"/>
                                          </p:val>
                                        </p:tav>
                                        <p:tav tm="100000">
                                          <p:val>
                                            <p:strVal val="#ppt_h"/>
                                          </p:val>
                                        </p:tav>
                                      </p:tavLst>
                                    </p:anim>
                                    <p:animEffect transition="in" filter="fade">
                                      <p:cBhvr>
                                        <p:cTn id="62" dur="500"/>
                                        <p:tgtEl>
                                          <p:spTgt spid="27"/>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p:cTn id="65" dur="500" fill="hold"/>
                                        <p:tgtEl>
                                          <p:spTgt spid="28"/>
                                        </p:tgtEl>
                                        <p:attrNameLst>
                                          <p:attrName>ppt_w</p:attrName>
                                        </p:attrNameLst>
                                      </p:cBhvr>
                                      <p:tavLst>
                                        <p:tav tm="0">
                                          <p:val>
                                            <p:fltVal val="0"/>
                                          </p:val>
                                        </p:tav>
                                        <p:tav tm="100000">
                                          <p:val>
                                            <p:strVal val="#ppt_w"/>
                                          </p:val>
                                        </p:tav>
                                      </p:tavLst>
                                    </p:anim>
                                    <p:anim calcmode="lin" valueType="num">
                                      <p:cBhvr>
                                        <p:cTn id="66" dur="500" fill="hold"/>
                                        <p:tgtEl>
                                          <p:spTgt spid="28"/>
                                        </p:tgtEl>
                                        <p:attrNameLst>
                                          <p:attrName>ppt_h</p:attrName>
                                        </p:attrNameLst>
                                      </p:cBhvr>
                                      <p:tavLst>
                                        <p:tav tm="0">
                                          <p:val>
                                            <p:fltVal val="0"/>
                                          </p:val>
                                        </p:tav>
                                        <p:tav tm="100000">
                                          <p:val>
                                            <p:strVal val="#ppt_h"/>
                                          </p:val>
                                        </p:tav>
                                      </p:tavLst>
                                    </p:anim>
                                    <p:animEffect transition="in" filter="fade">
                                      <p:cBhvr>
                                        <p:cTn id="67" dur="500"/>
                                        <p:tgtEl>
                                          <p:spTgt spid="28"/>
                                        </p:tgtEl>
                                      </p:cBhvr>
                                    </p:animEffect>
                                  </p:childTnLst>
                                </p:cTn>
                              </p:par>
                            </p:childTnLst>
                          </p:cTn>
                        </p:par>
                        <p:par>
                          <p:cTn id="68" fill="hold">
                            <p:stCondLst>
                              <p:cond delay="3500"/>
                            </p:stCondLst>
                            <p:childTnLst>
                              <p:par>
                                <p:cTn id="69" presetID="14" presetClass="entr" presetSubtype="1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randombar(horizontal)">
                                      <p:cBhvr>
                                        <p:cTn id="71" dur="500"/>
                                        <p:tgtEl>
                                          <p:spTgt spid="19"/>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randombar(horizontal)">
                                      <p:cBhvr>
                                        <p:cTn id="74" dur="500"/>
                                        <p:tgtEl>
                                          <p:spTgt spid="20"/>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randombar(horizontal)">
                                      <p:cBhvr>
                                        <p:cTn id="77" dur="500"/>
                                        <p:tgtEl>
                                          <p:spTgt spid="2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randombar(horizontal)">
                                      <p:cBhvr>
                                        <p:cTn id="8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2" grpId="0" animBg="1"/>
      <p:bldP spid="12" grpId="1" animBg="1"/>
      <p:bldP spid="15" grpId="0" animBg="1"/>
      <p:bldP spid="16" grpId="0" animBg="1"/>
      <p:bldP spid="17" grpId="0" animBg="1"/>
      <p:bldP spid="18" grpId="0" animBg="1"/>
      <p:bldP spid="19" grpId="0"/>
      <p:bldP spid="20" grpId="0"/>
      <p:bldP spid="21" grpId="0"/>
      <p:bldP spid="22" grpId="0"/>
      <p:bldP spid="23" grpId="0"/>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2E87877E-8F7F-4CB9-AA3D-AFFD857C6BBF}"/>
              </a:ext>
            </a:extLst>
          </p:cNvPr>
          <p:cNvSpPr txBox="1"/>
          <p:nvPr/>
        </p:nvSpPr>
        <p:spPr>
          <a:xfrm>
            <a:off x="1142706" y="670502"/>
            <a:ext cx="4269353"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一、选题的背景和意义</a:t>
            </a:r>
          </a:p>
        </p:txBody>
      </p:sp>
      <p:sp>
        <p:nvSpPr>
          <p:cNvPr id="30" name="任意多边形: 形状 29">
            <a:extLst>
              <a:ext uri="{FF2B5EF4-FFF2-40B4-BE49-F238E27FC236}">
                <a16:creationId xmlns:a16="http://schemas.microsoft.com/office/drawing/2014/main" id="{A02A2DA4-36B4-4F62-8C40-5F424D661004}"/>
              </a:ext>
            </a:extLst>
          </p:cNvPr>
          <p:cNvSpPr/>
          <p:nvPr/>
        </p:nvSpPr>
        <p:spPr>
          <a:xfrm>
            <a:off x="1423253" y="2047874"/>
            <a:ext cx="1677716" cy="1748754"/>
          </a:xfrm>
          <a:custGeom>
            <a:avLst/>
            <a:gdLst>
              <a:gd name="connsiteX0" fmla="*/ 217446 w 3616003"/>
              <a:gd name="connsiteY0" fmla="*/ 1996443 h 3769115"/>
              <a:gd name="connsiteX1" fmla="*/ 1848126 w 3616003"/>
              <a:gd name="connsiteY1" fmla="*/ 3 h 3769115"/>
              <a:gd name="connsiteX2" fmla="*/ 3615966 w 3616003"/>
              <a:gd name="connsiteY2" fmla="*/ 1981203 h 3769115"/>
              <a:gd name="connsiteX3" fmla="*/ 1893846 w 3616003"/>
              <a:gd name="connsiteY3" fmla="*/ 3749043 h 3769115"/>
              <a:gd name="connsiteX4" fmla="*/ 202206 w 3616003"/>
              <a:gd name="connsiteY4" fmla="*/ 2880363 h 3769115"/>
              <a:gd name="connsiteX5" fmla="*/ 217446 w 3616003"/>
              <a:gd name="connsiteY5" fmla="*/ 1996443 h 37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solidFill>
            <a:srgbClr val="9BA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1" name="任意多边形: 形状 30">
            <a:extLst>
              <a:ext uri="{FF2B5EF4-FFF2-40B4-BE49-F238E27FC236}">
                <a16:creationId xmlns:a16="http://schemas.microsoft.com/office/drawing/2014/main" id="{955407A6-04FC-43E4-8C79-012AB978992F}"/>
              </a:ext>
            </a:extLst>
          </p:cNvPr>
          <p:cNvSpPr/>
          <p:nvPr/>
        </p:nvSpPr>
        <p:spPr>
          <a:xfrm rot="648845">
            <a:off x="3995639" y="2260783"/>
            <a:ext cx="1785744" cy="1322936"/>
          </a:xfrm>
          <a:custGeom>
            <a:avLst/>
            <a:gdLst>
              <a:gd name="connsiteX0" fmla="*/ 1722207 w 5105488"/>
              <a:gd name="connsiteY0" fmla="*/ 21520 h 3782309"/>
              <a:gd name="connsiteX1" fmla="*/ 5105487 w 5105488"/>
              <a:gd name="connsiteY1" fmla="*/ 2017960 h 3782309"/>
              <a:gd name="connsiteX2" fmla="*/ 1737447 w 5105488"/>
              <a:gd name="connsiteY2" fmla="*/ 3770560 h 3782309"/>
              <a:gd name="connsiteX3" fmla="*/ 87 w 5105488"/>
              <a:gd name="connsiteY3" fmla="*/ 1134040 h 3782309"/>
              <a:gd name="connsiteX4" fmla="*/ 1722207 w 5105488"/>
              <a:gd name="connsiteY4" fmla="*/ 21520 h 37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488" h="3782309">
                <a:moveTo>
                  <a:pt x="1722207" y="21520"/>
                </a:moveTo>
                <a:cubicBezTo>
                  <a:pt x="2573107" y="168840"/>
                  <a:pt x="5102947" y="1393120"/>
                  <a:pt x="5105487" y="2017960"/>
                </a:cubicBezTo>
                <a:cubicBezTo>
                  <a:pt x="5108027" y="2642800"/>
                  <a:pt x="2588347" y="3917880"/>
                  <a:pt x="1737447" y="3770560"/>
                </a:cubicBezTo>
                <a:cubicBezTo>
                  <a:pt x="886547" y="3623240"/>
                  <a:pt x="10247" y="1758880"/>
                  <a:pt x="87" y="1134040"/>
                </a:cubicBezTo>
                <a:cubicBezTo>
                  <a:pt x="-10073" y="509200"/>
                  <a:pt x="871307" y="-125800"/>
                  <a:pt x="1722207" y="21520"/>
                </a:cubicBezTo>
                <a:close/>
              </a:path>
            </a:pathLst>
          </a:custGeom>
          <a:solidFill>
            <a:srgbClr val="9FCE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32" name="任意多边形: 形状 31">
            <a:extLst>
              <a:ext uri="{FF2B5EF4-FFF2-40B4-BE49-F238E27FC236}">
                <a16:creationId xmlns:a16="http://schemas.microsoft.com/office/drawing/2014/main" id="{96E0626F-1FB1-4FA9-BFBE-2BF679CC9CAF}"/>
              </a:ext>
            </a:extLst>
          </p:cNvPr>
          <p:cNvSpPr/>
          <p:nvPr/>
        </p:nvSpPr>
        <p:spPr>
          <a:xfrm rot="19607397">
            <a:off x="6496989" y="2193393"/>
            <a:ext cx="1812817" cy="1457716"/>
          </a:xfrm>
          <a:custGeom>
            <a:avLst/>
            <a:gdLst>
              <a:gd name="connsiteX0" fmla="*/ 0 w 3352800"/>
              <a:gd name="connsiteY0" fmla="*/ 899160 h 1767848"/>
              <a:gd name="connsiteX1" fmla="*/ 1676400 w 3352800"/>
              <a:gd name="connsiteY1" fmla="*/ 0 h 1767848"/>
              <a:gd name="connsiteX2" fmla="*/ 3352800 w 3352800"/>
              <a:gd name="connsiteY2" fmla="*/ 899160 h 1767848"/>
              <a:gd name="connsiteX3" fmla="*/ 1676400 w 3352800"/>
              <a:gd name="connsiteY3" fmla="*/ 1767840 h 1767848"/>
              <a:gd name="connsiteX4" fmla="*/ 0 w 3352800"/>
              <a:gd name="connsiteY4" fmla="*/ 899160 h 176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solidFill>
            <a:srgbClr val="9BA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33" name="任意多边形: 形状 32">
            <a:extLst>
              <a:ext uri="{FF2B5EF4-FFF2-40B4-BE49-F238E27FC236}">
                <a16:creationId xmlns:a16="http://schemas.microsoft.com/office/drawing/2014/main" id="{896CF7BE-8F68-4A12-A698-1FDF0B313442}"/>
              </a:ext>
            </a:extLst>
          </p:cNvPr>
          <p:cNvSpPr/>
          <p:nvPr/>
        </p:nvSpPr>
        <p:spPr>
          <a:xfrm>
            <a:off x="9156566" y="2154562"/>
            <a:ext cx="1688022" cy="1535378"/>
          </a:xfrm>
          <a:custGeom>
            <a:avLst/>
            <a:gdLst>
              <a:gd name="connsiteX0" fmla="*/ 1743408 w 5141928"/>
              <a:gd name="connsiteY0" fmla="*/ 1737379 h 4415739"/>
              <a:gd name="connsiteX1" fmla="*/ 3419808 w 5141928"/>
              <a:gd name="connsiteY1" fmla="*/ 19 h 4415739"/>
              <a:gd name="connsiteX2" fmla="*/ 5141928 w 5141928"/>
              <a:gd name="connsiteY2" fmla="*/ 1706899 h 4415739"/>
              <a:gd name="connsiteX3" fmla="*/ 3419808 w 5141928"/>
              <a:gd name="connsiteY3" fmla="*/ 4343419 h 4415739"/>
              <a:gd name="connsiteX4" fmla="*/ 36528 w 5141928"/>
              <a:gd name="connsiteY4" fmla="*/ 3505219 h 4415739"/>
              <a:gd name="connsiteX5" fmla="*/ 1743408 w 5141928"/>
              <a:gd name="connsiteY5" fmla="*/ 1737379 h 44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1928" h="4415739">
                <a:moveTo>
                  <a:pt x="1743408" y="1737379"/>
                </a:moveTo>
                <a:cubicBezTo>
                  <a:pt x="2307288" y="1153179"/>
                  <a:pt x="2853388" y="5099"/>
                  <a:pt x="3419808" y="19"/>
                </a:cubicBezTo>
                <a:cubicBezTo>
                  <a:pt x="3986228" y="-5061"/>
                  <a:pt x="5141928" y="982999"/>
                  <a:pt x="5141928" y="1706899"/>
                </a:cubicBezTo>
                <a:cubicBezTo>
                  <a:pt x="5141928" y="2430799"/>
                  <a:pt x="4270708" y="4043699"/>
                  <a:pt x="3419808" y="4343419"/>
                </a:cubicBezTo>
                <a:cubicBezTo>
                  <a:pt x="2568908" y="4643139"/>
                  <a:pt x="318468" y="3942099"/>
                  <a:pt x="36528" y="3505219"/>
                </a:cubicBezTo>
                <a:cubicBezTo>
                  <a:pt x="-245412" y="3068339"/>
                  <a:pt x="1179528" y="2321579"/>
                  <a:pt x="1743408" y="1737379"/>
                </a:cubicBezTo>
                <a:close/>
              </a:path>
            </a:pathLst>
          </a:custGeom>
          <a:solidFill>
            <a:srgbClr val="9FCE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grpSp>
        <p:nvGrpSpPr>
          <p:cNvPr id="34" name="组合 33">
            <a:extLst>
              <a:ext uri="{FF2B5EF4-FFF2-40B4-BE49-F238E27FC236}">
                <a16:creationId xmlns:a16="http://schemas.microsoft.com/office/drawing/2014/main" id="{E9290C3A-958B-44B2-9EF0-DFE70BEFF98D}"/>
              </a:ext>
            </a:extLst>
          </p:cNvPr>
          <p:cNvGrpSpPr/>
          <p:nvPr/>
        </p:nvGrpSpPr>
        <p:grpSpPr>
          <a:xfrm>
            <a:off x="985866" y="4248697"/>
            <a:ext cx="2522538" cy="981852"/>
            <a:chOff x="3159911" y="3408233"/>
            <a:chExt cx="1706754" cy="981852"/>
          </a:xfrm>
        </p:grpSpPr>
        <p:sp>
          <p:nvSpPr>
            <p:cNvPr id="35" name="矩形 34">
              <a:extLst>
                <a:ext uri="{FF2B5EF4-FFF2-40B4-BE49-F238E27FC236}">
                  <a16:creationId xmlns:a16="http://schemas.microsoft.com/office/drawing/2014/main" id="{01BBA5E7-3C0B-4DD1-B27E-BF5D8CAA5767}"/>
                </a:ext>
              </a:extLst>
            </p:cNvPr>
            <p:cNvSpPr/>
            <p:nvPr/>
          </p:nvSpPr>
          <p:spPr bwMode="auto">
            <a:xfrm>
              <a:off x="3237667" y="3731122"/>
              <a:ext cx="1551243" cy="658963"/>
            </a:xfrm>
            <a:prstGeom prst="rect">
              <a:avLst/>
            </a:prstGeom>
          </p:spPr>
          <p:txBody>
            <a:bodyPr wrap="square">
              <a:spAutoFit/>
              <a:scene3d>
                <a:camera prst="orthographicFront"/>
                <a:lightRig rig="threePt" dir="t"/>
              </a:scene3d>
              <a:sp3d contourW="12700"/>
            </a:bodyPr>
            <a:lstStyle/>
            <a:p>
              <a:pPr algn="ctr">
                <a:lnSpc>
                  <a:spcPts val="1500"/>
                </a:lnSpc>
              </a:pPr>
              <a:r>
                <a:rPr lang="zh-CN" altLang="en-US" sz="10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36" name="文本框 35">
              <a:extLst>
                <a:ext uri="{FF2B5EF4-FFF2-40B4-BE49-F238E27FC236}">
                  <a16:creationId xmlns:a16="http://schemas.microsoft.com/office/drawing/2014/main" id="{C5E89EFB-5750-40E5-9F4D-2EBDB2A99566}"/>
                </a:ext>
              </a:extLst>
            </p:cNvPr>
            <p:cNvSpPr txBox="1"/>
            <p:nvPr/>
          </p:nvSpPr>
          <p:spPr>
            <a:xfrm>
              <a:off x="3159911" y="3408233"/>
              <a:ext cx="1706754" cy="369332"/>
            </a:xfrm>
            <a:prstGeom prst="rect">
              <a:avLst/>
            </a:prstGeom>
            <a:noFill/>
          </p:spPr>
          <p:txBody>
            <a:bodyPr wrap="square" rtlCol="0">
              <a:spAutoFit/>
              <a:scene3d>
                <a:camera prst="orthographicFront"/>
                <a:lightRig rig="threePt" dir="t"/>
              </a:scene3d>
              <a:sp3d contourW="12700"/>
            </a:bodyPr>
            <a:lstStyle/>
            <a:p>
              <a:pPr algn="ct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标题文字添加</a:t>
              </a:r>
            </a:p>
          </p:txBody>
        </p:sp>
      </p:grpSp>
      <p:grpSp>
        <p:nvGrpSpPr>
          <p:cNvPr id="37" name="组合 36">
            <a:extLst>
              <a:ext uri="{FF2B5EF4-FFF2-40B4-BE49-F238E27FC236}">
                <a16:creationId xmlns:a16="http://schemas.microsoft.com/office/drawing/2014/main" id="{406D9ABC-A1C6-4F81-AD8C-4DE81ACAA0A2}"/>
              </a:ext>
            </a:extLst>
          </p:cNvPr>
          <p:cNvGrpSpPr/>
          <p:nvPr/>
        </p:nvGrpSpPr>
        <p:grpSpPr>
          <a:xfrm>
            <a:off x="3627242" y="4248697"/>
            <a:ext cx="2522538" cy="981852"/>
            <a:chOff x="3159911" y="3408233"/>
            <a:chExt cx="1706754" cy="981852"/>
          </a:xfrm>
        </p:grpSpPr>
        <p:sp>
          <p:nvSpPr>
            <p:cNvPr id="38" name="矩形 37">
              <a:extLst>
                <a:ext uri="{FF2B5EF4-FFF2-40B4-BE49-F238E27FC236}">
                  <a16:creationId xmlns:a16="http://schemas.microsoft.com/office/drawing/2014/main" id="{1EFA09B9-55D5-47DA-BE99-41E9CB57BBA7}"/>
                </a:ext>
              </a:extLst>
            </p:cNvPr>
            <p:cNvSpPr/>
            <p:nvPr/>
          </p:nvSpPr>
          <p:spPr bwMode="auto">
            <a:xfrm>
              <a:off x="3237667" y="3731122"/>
              <a:ext cx="1551243" cy="658963"/>
            </a:xfrm>
            <a:prstGeom prst="rect">
              <a:avLst/>
            </a:prstGeom>
          </p:spPr>
          <p:txBody>
            <a:bodyPr wrap="square">
              <a:spAutoFit/>
              <a:scene3d>
                <a:camera prst="orthographicFront"/>
                <a:lightRig rig="threePt" dir="t"/>
              </a:scene3d>
              <a:sp3d contourW="12700"/>
            </a:bodyPr>
            <a:lstStyle/>
            <a:p>
              <a:pPr algn="ctr">
                <a:lnSpc>
                  <a:spcPts val="1500"/>
                </a:lnSpc>
              </a:pPr>
              <a:r>
                <a:rPr lang="zh-CN" altLang="en-US" sz="10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39" name="文本框 38">
              <a:extLst>
                <a:ext uri="{FF2B5EF4-FFF2-40B4-BE49-F238E27FC236}">
                  <a16:creationId xmlns:a16="http://schemas.microsoft.com/office/drawing/2014/main" id="{8240D673-3B92-45FC-BBB5-97A30DAFA42F}"/>
                </a:ext>
              </a:extLst>
            </p:cNvPr>
            <p:cNvSpPr txBox="1"/>
            <p:nvPr/>
          </p:nvSpPr>
          <p:spPr>
            <a:xfrm>
              <a:off x="3159911" y="3408233"/>
              <a:ext cx="1706754" cy="369332"/>
            </a:xfrm>
            <a:prstGeom prst="rect">
              <a:avLst/>
            </a:prstGeom>
            <a:noFill/>
          </p:spPr>
          <p:txBody>
            <a:bodyPr wrap="square" rtlCol="0">
              <a:spAutoFit/>
              <a:scene3d>
                <a:camera prst="orthographicFront"/>
                <a:lightRig rig="threePt" dir="t"/>
              </a:scene3d>
              <a:sp3d contourW="12700"/>
            </a:bodyPr>
            <a:lstStyle/>
            <a:p>
              <a:pPr algn="ct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标题文字添加</a:t>
              </a:r>
            </a:p>
          </p:txBody>
        </p:sp>
      </p:grpSp>
      <p:grpSp>
        <p:nvGrpSpPr>
          <p:cNvPr id="40" name="组合 39">
            <a:extLst>
              <a:ext uri="{FF2B5EF4-FFF2-40B4-BE49-F238E27FC236}">
                <a16:creationId xmlns:a16="http://schemas.microsoft.com/office/drawing/2014/main" id="{6307FE13-0DA5-4304-85EA-93B11E2EE076}"/>
              </a:ext>
            </a:extLst>
          </p:cNvPr>
          <p:cNvGrpSpPr/>
          <p:nvPr/>
        </p:nvGrpSpPr>
        <p:grpSpPr>
          <a:xfrm>
            <a:off x="6268618" y="4248697"/>
            <a:ext cx="2522538" cy="981852"/>
            <a:chOff x="3159911" y="3408233"/>
            <a:chExt cx="1706754" cy="981852"/>
          </a:xfrm>
        </p:grpSpPr>
        <p:sp>
          <p:nvSpPr>
            <p:cNvPr id="41" name="矩形 40">
              <a:extLst>
                <a:ext uri="{FF2B5EF4-FFF2-40B4-BE49-F238E27FC236}">
                  <a16:creationId xmlns:a16="http://schemas.microsoft.com/office/drawing/2014/main" id="{FC85A7E3-4742-4901-A6B6-2C4DFD1E384A}"/>
                </a:ext>
              </a:extLst>
            </p:cNvPr>
            <p:cNvSpPr/>
            <p:nvPr/>
          </p:nvSpPr>
          <p:spPr bwMode="auto">
            <a:xfrm>
              <a:off x="3237667" y="3731122"/>
              <a:ext cx="1551243" cy="658963"/>
            </a:xfrm>
            <a:prstGeom prst="rect">
              <a:avLst/>
            </a:prstGeom>
          </p:spPr>
          <p:txBody>
            <a:bodyPr wrap="square">
              <a:spAutoFit/>
              <a:scene3d>
                <a:camera prst="orthographicFront"/>
                <a:lightRig rig="threePt" dir="t"/>
              </a:scene3d>
              <a:sp3d contourW="12700"/>
            </a:bodyPr>
            <a:lstStyle/>
            <a:p>
              <a:pPr algn="ctr">
                <a:lnSpc>
                  <a:spcPts val="1500"/>
                </a:lnSpc>
              </a:pPr>
              <a:r>
                <a:rPr lang="zh-CN" altLang="en-US" sz="10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42" name="文本框 41">
              <a:extLst>
                <a:ext uri="{FF2B5EF4-FFF2-40B4-BE49-F238E27FC236}">
                  <a16:creationId xmlns:a16="http://schemas.microsoft.com/office/drawing/2014/main" id="{F15D9488-1668-4BC5-84C5-874B9B2F6331}"/>
                </a:ext>
              </a:extLst>
            </p:cNvPr>
            <p:cNvSpPr txBox="1"/>
            <p:nvPr/>
          </p:nvSpPr>
          <p:spPr>
            <a:xfrm>
              <a:off x="3159911" y="3408233"/>
              <a:ext cx="1706754" cy="369332"/>
            </a:xfrm>
            <a:prstGeom prst="rect">
              <a:avLst/>
            </a:prstGeom>
            <a:noFill/>
          </p:spPr>
          <p:txBody>
            <a:bodyPr wrap="square" rtlCol="0">
              <a:spAutoFit/>
              <a:scene3d>
                <a:camera prst="orthographicFront"/>
                <a:lightRig rig="threePt" dir="t"/>
              </a:scene3d>
              <a:sp3d contourW="12700"/>
            </a:bodyPr>
            <a:lstStyle/>
            <a:p>
              <a:pPr algn="ct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标题文字添加</a:t>
              </a:r>
            </a:p>
          </p:txBody>
        </p:sp>
      </p:grpSp>
      <p:grpSp>
        <p:nvGrpSpPr>
          <p:cNvPr id="43" name="组合 42">
            <a:extLst>
              <a:ext uri="{FF2B5EF4-FFF2-40B4-BE49-F238E27FC236}">
                <a16:creationId xmlns:a16="http://schemas.microsoft.com/office/drawing/2014/main" id="{3CD3F6E7-916A-4509-B770-69E0A1381D3D}"/>
              </a:ext>
            </a:extLst>
          </p:cNvPr>
          <p:cNvGrpSpPr/>
          <p:nvPr/>
        </p:nvGrpSpPr>
        <p:grpSpPr>
          <a:xfrm>
            <a:off x="8909994" y="4248697"/>
            <a:ext cx="2522538" cy="981852"/>
            <a:chOff x="3159911" y="3408233"/>
            <a:chExt cx="1706754" cy="981852"/>
          </a:xfrm>
        </p:grpSpPr>
        <p:sp>
          <p:nvSpPr>
            <p:cNvPr id="44" name="矩形 43">
              <a:extLst>
                <a:ext uri="{FF2B5EF4-FFF2-40B4-BE49-F238E27FC236}">
                  <a16:creationId xmlns:a16="http://schemas.microsoft.com/office/drawing/2014/main" id="{B8E53235-482C-4685-A7A4-CA2B71A73C3C}"/>
                </a:ext>
              </a:extLst>
            </p:cNvPr>
            <p:cNvSpPr/>
            <p:nvPr/>
          </p:nvSpPr>
          <p:spPr bwMode="auto">
            <a:xfrm>
              <a:off x="3237667" y="3731122"/>
              <a:ext cx="1551243" cy="658963"/>
            </a:xfrm>
            <a:prstGeom prst="rect">
              <a:avLst/>
            </a:prstGeom>
          </p:spPr>
          <p:txBody>
            <a:bodyPr wrap="square">
              <a:spAutoFit/>
              <a:scene3d>
                <a:camera prst="orthographicFront"/>
                <a:lightRig rig="threePt" dir="t"/>
              </a:scene3d>
              <a:sp3d contourW="12700"/>
            </a:bodyPr>
            <a:lstStyle/>
            <a:p>
              <a:pPr algn="ctr">
                <a:lnSpc>
                  <a:spcPts val="1500"/>
                </a:lnSpc>
              </a:pPr>
              <a:r>
                <a:rPr lang="zh-CN" altLang="en-US" sz="10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点击输入简要文字内容，文字内容需概括精炼，言简意赅的说明分项内容言简意赅的说明分项内容</a:t>
              </a:r>
              <a:endPar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45" name="文本框 44">
              <a:extLst>
                <a:ext uri="{FF2B5EF4-FFF2-40B4-BE49-F238E27FC236}">
                  <a16:creationId xmlns:a16="http://schemas.microsoft.com/office/drawing/2014/main" id="{B624F76A-3B7D-4C02-B7B2-31129C50B29A}"/>
                </a:ext>
              </a:extLst>
            </p:cNvPr>
            <p:cNvSpPr txBox="1"/>
            <p:nvPr/>
          </p:nvSpPr>
          <p:spPr>
            <a:xfrm>
              <a:off x="3159911" y="3408233"/>
              <a:ext cx="1706754" cy="369332"/>
            </a:xfrm>
            <a:prstGeom prst="rect">
              <a:avLst/>
            </a:prstGeom>
            <a:noFill/>
          </p:spPr>
          <p:txBody>
            <a:bodyPr wrap="square" rtlCol="0">
              <a:spAutoFit/>
              <a:scene3d>
                <a:camera prst="orthographicFront"/>
                <a:lightRig rig="threePt" dir="t"/>
              </a:scene3d>
              <a:sp3d contourW="12700"/>
            </a:bodyPr>
            <a:lstStyle/>
            <a:p>
              <a:pPr algn="ct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标题文字添加</a:t>
              </a:r>
            </a:p>
          </p:txBody>
        </p:sp>
      </p:grpSp>
      <p:sp>
        <p:nvSpPr>
          <p:cNvPr id="46" name="椭圆 25">
            <a:extLst>
              <a:ext uri="{FF2B5EF4-FFF2-40B4-BE49-F238E27FC236}">
                <a16:creationId xmlns:a16="http://schemas.microsoft.com/office/drawing/2014/main" id="{1BC74137-BFD9-4872-A34E-B503EC408A71}"/>
              </a:ext>
            </a:extLst>
          </p:cNvPr>
          <p:cNvSpPr/>
          <p:nvPr/>
        </p:nvSpPr>
        <p:spPr>
          <a:xfrm>
            <a:off x="2056351" y="2776869"/>
            <a:ext cx="459760" cy="504126"/>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47" name="椭圆 26">
            <a:extLst>
              <a:ext uri="{FF2B5EF4-FFF2-40B4-BE49-F238E27FC236}">
                <a16:creationId xmlns:a16="http://schemas.microsoft.com/office/drawing/2014/main" id="{53609CE3-B443-4FE1-AECF-9D66108793A2}"/>
              </a:ext>
            </a:extLst>
          </p:cNvPr>
          <p:cNvSpPr/>
          <p:nvPr/>
        </p:nvSpPr>
        <p:spPr>
          <a:xfrm>
            <a:off x="4571435" y="2651138"/>
            <a:ext cx="420691" cy="504126"/>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48" name="椭圆 27">
            <a:extLst>
              <a:ext uri="{FF2B5EF4-FFF2-40B4-BE49-F238E27FC236}">
                <a16:creationId xmlns:a16="http://schemas.microsoft.com/office/drawing/2014/main" id="{DEF04E64-F4A7-4445-8DD5-0E48E4FE80C9}"/>
              </a:ext>
            </a:extLst>
          </p:cNvPr>
          <p:cNvSpPr/>
          <p:nvPr/>
        </p:nvSpPr>
        <p:spPr>
          <a:xfrm>
            <a:off x="7159496" y="2719719"/>
            <a:ext cx="487802" cy="504126"/>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49" name="椭圆 28">
            <a:extLst>
              <a:ext uri="{FF2B5EF4-FFF2-40B4-BE49-F238E27FC236}">
                <a16:creationId xmlns:a16="http://schemas.microsoft.com/office/drawing/2014/main" id="{2472EDE1-2708-42EA-96D1-7172CEB1A39B}"/>
              </a:ext>
            </a:extLst>
          </p:cNvPr>
          <p:cNvSpPr/>
          <p:nvPr/>
        </p:nvSpPr>
        <p:spPr>
          <a:xfrm>
            <a:off x="9919200" y="2784458"/>
            <a:ext cx="504126" cy="488949"/>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99303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0-#ppt_w/2"/>
                                          </p:val>
                                        </p:tav>
                                        <p:tav tm="100000">
                                          <p:val>
                                            <p:strVal val="#ppt_x"/>
                                          </p:val>
                                        </p:tav>
                                      </p:tavLst>
                                    </p:anim>
                                    <p:anim calcmode="lin" valueType="num">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12" decel="62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0-#ppt_w/2"/>
                                          </p:val>
                                        </p:tav>
                                        <p:tav tm="100000">
                                          <p:val>
                                            <p:strVal val="#ppt_x"/>
                                          </p:val>
                                        </p:tav>
                                      </p:tavLst>
                                    </p:anim>
                                    <p:anim calcmode="lin" valueType="num">
                                      <p:cBhvr additive="base">
                                        <p:cTn id="12" dur="10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6" decel="6200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000" fill="hold"/>
                                        <p:tgtEl>
                                          <p:spTgt spid="32"/>
                                        </p:tgtEl>
                                        <p:attrNameLst>
                                          <p:attrName>ppt_x</p:attrName>
                                        </p:attrNameLst>
                                      </p:cBhvr>
                                      <p:tavLst>
                                        <p:tav tm="0">
                                          <p:val>
                                            <p:strVal val="1+#ppt_w/2"/>
                                          </p:val>
                                        </p:tav>
                                        <p:tav tm="100000">
                                          <p:val>
                                            <p:strVal val="#ppt_x"/>
                                          </p:val>
                                        </p:tav>
                                      </p:tavLst>
                                    </p:anim>
                                    <p:anim calcmode="lin" valueType="num">
                                      <p:cBhvr additive="base">
                                        <p:cTn id="16" dur="10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3" decel="6200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1+#ppt_w/2"/>
                                          </p:val>
                                        </p:tav>
                                        <p:tav tm="100000">
                                          <p:val>
                                            <p:strVal val="#ppt_x"/>
                                          </p:val>
                                        </p:tav>
                                      </p:tavLst>
                                    </p:anim>
                                    <p:anim calcmode="lin" valueType="num">
                                      <p:cBhvr additive="base">
                                        <p:cTn id="20" dur="1000" fill="hold"/>
                                        <p:tgtEl>
                                          <p:spTgt spid="33"/>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500" fill="hold"/>
                                        <p:tgtEl>
                                          <p:spTgt spid="47"/>
                                        </p:tgtEl>
                                        <p:attrNameLst>
                                          <p:attrName>ppt_w</p:attrName>
                                        </p:attrNameLst>
                                      </p:cBhvr>
                                      <p:tavLst>
                                        <p:tav tm="0">
                                          <p:val>
                                            <p:fltVal val="0"/>
                                          </p:val>
                                        </p:tav>
                                        <p:tav tm="100000">
                                          <p:val>
                                            <p:strVal val="#ppt_w"/>
                                          </p:val>
                                        </p:tav>
                                      </p:tavLst>
                                    </p:anim>
                                    <p:anim calcmode="lin" valueType="num">
                                      <p:cBhvr>
                                        <p:cTn id="30" dur="500" fill="hold"/>
                                        <p:tgtEl>
                                          <p:spTgt spid="47"/>
                                        </p:tgtEl>
                                        <p:attrNameLst>
                                          <p:attrName>ppt_h</p:attrName>
                                        </p:attrNameLst>
                                      </p:cBhvr>
                                      <p:tavLst>
                                        <p:tav tm="0">
                                          <p:val>
                                            <p:fltVal val="0"/>
                                          </p:val>
                                        </p:tav>
                                        <p:tav tm="100000">
                                          <p:val>
                                            <p:strVal val="#ppt_h"/>
                                          </p:val>
                                        </p:tav>
                                      </p:tavLst>
                                    </p:anim>
                                    <p:animEffect transition="in" filter="fade">
                                      <p:cBhvr>
                                        <p:cTn id="31" dur="500"/>
                                        <p:tgtEl>
                                          <p:spTgt spid="4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animEffect transition="in" filter="fade">
                                      <p:cBhvr>
                                        <p:cTn id="36" dur="500"/>
                                        <p:tgtEl>
                                          <p:spTgt spid="4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animEffect transition="in" filter="fade">
                                      <p:cBhvr>
                                        <p:cTn id="41" dur="500"/>
                                        <p:tgtEl>
                                          <p:spTgt spid="49"/>
                                        </p:tgtEl>
                                      </p:cBhvr>
                                    </p:animEffect>
                                  </p:childTnLst>
                                </p:cTn>
                              </p:par>
                            </p:childTnLst>
                          </p:cTn>
                        </p:par>
                        <p:par>
                          <p:cTn id="42" fill="hold">
                            <p:stCondLst>
                              <p:cond delay="1500"/>
                            </p:stCondLst>
                            <p:childTnLst>
                              <p:par>
                                <p:cTn id="43" presetID="22" presetClass="entr" presetSubtype="1"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up)">
                                      <p:cBhvr>
                                        <p:cTn id="45" dur="500"/>
                                        <p:tgtEl>
                                          <p:spTgt spid="34"/>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up)">
                                      <p:cBhvr>
                                        <p:cTn id="49" dur="500"/>
                                        <p:tgtEl>
                                          <p:spTgt spid="37"/>
                                        </p:tgtEl>
                                      </p:cBhvr>
                                    </p:animEffect>
                                  </p:childTnLst>
                                </p:cTn>
                              </p:par>
                            </p:childTnLst>
                          </p:cTn>
                        </p:par>
                        <p:par>
                          <p:cTn id="50" fill="hold">
                            <p:stCondLst>
                              <p:cond delay="2500"/>
                            </p:stCondLst>
                            <p:childTnLst>
                              <p:par>
                                <p:cTn id="51" presetID="22" presetClass="entr" presetSubtype="1"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up)">
                                      <p:cBhvr>
                                        <p:cTn id="53" dur="500"/>
                                        <p:tgtEl>
                                          <p:spTgt spid="40"/>
                                        </p:tgtEl>
                                      </p:cBhvr>
                                    </p:animEffect>
                                  </p:childTnLst>
                                </p:cTn>
                              </p:par>
                            </p:childTnLst>
                          </p:cTn>
                        </p:par>
                        <p:par>
                          <p:cTn id="54" fill="hold">
                            <p:stCondLst>
                              <p:cond delay="3000"/>
                            </p:stCondLst>
                            <p:childTnLst>
                              <p:par>
                                <p:cTn id="55" presetID="22" presetClass="entr" presetSubtype="1" fill="hold"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46" grpId="0" animBg="1"/>
      <p:bldP spid="47"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4EBFFC-65B1-44B9-B6F7-6F95779D61DB}"/>
              </a:ext>
            </a:extLst>
          </p:cNvPr>
          <p:cNvSpPr txBox="1"/>
          <p:nvPr/>
        </p:nvSpPr>
        <p:spPr>
          <a:xfrm>
            <a:off x="1142706" y="670502"/>
            <a:ext cx="4269353"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一、选题的背景和意义</a:t>
            </a:r>
          </a:p>
        </p:txBody>
      </p:sp>
      <p:pic>
        <p:nvPicPr>
          <p:cNvPr id="3" name="图片占位符 3">
            <a:extLst>
              <a:ext uri="{FF2B5EF4-FFF2-40B4-BE49-F238E27FC236}">
                <a16:creationId xmlns:a16="http://schemas.microsoft.com/office/drawing/2014/main" id="{DF84C5F6-9B4F-4403-87F5-98ADB59A1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698" y="2223105"/>
            <a:ext cx="4994274" cy="3026832"/>
          </a:xfrm>
          <a:custGeom>
            <a:avLst/>
            <a:gdLst>
              <a:gd name="connsiteX0" fmla="*/ 0 w 6784975"/>
              <a:gd name="connsiteY0" fmla="*/ 0 h 3962400"/>
              <a:gd name="connsiteX1" fmla="*/ 6784975 w 6784975"/>
              <a:gd name="connsiteY1" fmla="*/ 0 h 3962400"/>
              <a:gd name="connsiteX2" fmla="*/ 6784975 w 6784975"/>
              <a:gd name="connsiteY2" fmla="*/ 3962400 h 3962400"/>
              <a:gd name="connsiteX3" fmla="*/ 0 w 6784975"/>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6784975" h="3962400">
                <a:moveTo>
                  <a:pt x="0" y="0"/>
                </a:moveTo>
                <a:lnTo>
                  <a:pt x="6784975" y="0"/>
                </a:lnTo>
                <a:lnTo>
                  <a:pt x="6784975" y="3962400"/>
                </a:lnTo>
                <a:lnTo>
                  <a:pt x="0" y="3962400"/>
                </a:lnTo>
                <a:close/>
              </a:path>
            </a:pathLst>
          </a:custGeom>
        </p:spPr>
      </p:pic>
      <p:grpSp>
        <p:nvGrpSpPr>
          <p:cNvPr id="4" name="组合 3">
            <a:extLst>
              <a:ext uri="{FF2B5EF4-FFF2-40B4-BE49-F238E27FC236}">
                <a16:creationId xmlns:a16="http://schemas.microsoft.com/office/drawing/2014/main" id="{48E27054-4178-40B0-B8AD-BC2A1A6969A4}"/>
              </a:ext>
            </a:extLst>
          </p:cNvPr>
          <p:cNvGrpSpPr/>
          <p:nvPr/>
        </p:nvGrpSpPr>
        <p:grpSpPr>
          <a:xfrm>
            <a:off x="5797750" y="1954216"/>
            <a:ext cx="879468" cy="879468"/>
            <a:chOff x="5579544" y="1682750"/>
            <a:chExt cx="1054100" cy="1054100"/>
          </a:xfrm>
        </p:grpSpPr>
        <p:sp>
          <p:nvSpPr>
            <p:cNvPr id="5" name="椭圆 4">
              <a:extLst>
                <a:ext uri="{FF2B5EF4-FFF2-40B4-BE49-F238E27FC236}">
                  <a16:creationId xmlns:a16="http://schemas.microsoft.com/office/drawing/2014/main" id="{B0C47869-67B8-4D27-A281-45B80F1564AB}"/>
                </a:ext>
              </a:extLst>
            </p:cNvPr>
            <p:cNvSpPr/>
            <p:nvPr/>
          </p:nvSpPr>
          <p:spPr>
            <a:xfrm>
              <a:off x="5579544" y="1682750"/>
              <a:ext cx="1054100" cy="1054100"/>
            </a:xfrm>
            <a:prstGeom prst="ellipse">
              <a:avLst/>
            </a:prstGeom>
            <a:solidFill>
              <a:srgbClr val="9FC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sp>
          <p:nvSpPr>
            <p:cNvPr id="6" name="椭圆 7">
              <a:extLst>
                <a:ext uri="{FF2B5EF4-FFF2-40B4-BE49-F238E27FC236}">
                  <a16:creationId xmlns:a16="http://schemas.microsoft.com/office/drawing/2014/main" id="{41555605-23A2-4924-9ACF-4AB2E92556FD}"/>
                </a:ext>
              </a:extLst>
            </p:cNvPr>
            <p:cNvSpPr/>
            <p:nvPr/>
          </p:nvSpPr>
          <p:spPr>
            <a:xfrm>
              <a:off x="5829300" y="1945653"/>
              <a:ext cx="533400" cy="528295"/>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grpSp>
      <p:grpSp>
        <p:nvGrpSpPr>
          <p:cNvPr id="7" name="组合 6">
            <a:extLst>
              <a:ext uri="{FF2B5EF4-FFF2-40B4-BE49-F238E27FC236}">
                <a16:creationId xmlns:a16="http://schemas.microsoft.com/office/drawing/2014/main" id="{A8627037-482D-46DF-ABC3-716158E5C937}"/>
              </a:ext>
            </a:extLst>
          </p:cNvPr>
          <p:cNvGrpSpPr/>
          <p:nvPr/>
        </p:nvGrpSpPr>
        <p:grpSpPr>
          <a:xfrm>
            <a:off x="5797750" y="3370266"/>
            <a:ext cx="879468" cy="879468"/>
            <a:chOff x="5579544" y="3117850"/>
            <a:chExt cx="1054100" cy="1054100"/>
          </a:xfrm>
        </p:grpSpPr>
        <p:sp>
          <p:nvSpPr>
            <p:cNvPr id="8" name="椭圆 7">
              <a:extLst>
                <a:ext uri="{FF2B5EF4-FFF2-40B4-BE49-F238E27FC236}">
                  <a16:creationId xmlns:a16="http://schemas.microsoft.com/office/drawing/2014/main" id="{1F12C2A2-0E1F-4B16-8190-E66AEDC2A5F7}"/>
                </a:ext>
              </a:extLst>
            </p:cNvPr>
            <p:cNvSpPr/>
            <p:nvPr/>
          </p:nvSpPr>
          <p:spPr>
            <a:xfrm>
              <a:off x="5579544" y="3117850"/>
              <a:ext cx="1054100" cy="1054100"/>
            </a:xfrm>
            <a:prstGeom prst="ellipse">
              <a:avLst/>
            </a:prstGeom>
            <a:solidFill>
              <a:srgbClr val="9BA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sp>
          <p:nvSpPr>
            <p:cNvPr id="9" name="椭圆 13">
              <a:extLst>
                <a:ext uri="{FF2B5EF4-FFF2-40B4-BE49-F238E27FC236}">
                  <a16:creationId xmlns:a16="http://schemas.microsoft.com/office/drawing/2014/main" id="{ACBE195A-3042-4528-9ABF-986E4BC291C2}"/>
                </a:ext>
              </a:extLst>
            </p:cNvPr>
            <p:cNvSpPr/>
            <p:nvPr/>
          </p:nvSpPr>
          <p:spPr>
            <a:xfrm>
              <a:off x="5829300" y="3436986"/>
              <a:ext cx="533400" cy="415827"/>
            </a:xfrm>
            <a:custGeom>
              <a:avLst/>
              <a:gdLst>
                <a:gd name="connsiteX0" fmla="*/ 257365 w 327025"/>
                <a:gd name="connsiteY0" fmla="*/ 42273 h 254942"/>
                <a:gd name="connsiteX1" fmla="*/ 263821 w 327025"/>
                <a:gd name="connsiteY1" fmla="*/ 43566 h 254942"/>
                <a:gd name="connsiteX2" fmla="*/ 262530 w 327025"/>
                <a:gd name="connsiteY2" fmla="*/ 50030 h 254942"/>
                <a:gd name="connsiteX3" fmla="*/ 81766 w 327025"/>
                <a:gd name="connsiteY3" fmla="*/ 171554 h 254942"/>
                <a:gd name="connsiteX4" fmla="*/ 81766 w 327025"/>
                <a:gd name="connsiteY4" fmla="*/ 237488 h 254942"/>
                <a:gd name="connsiteX5" fmla="*/ 98552 w 327025"/>
                <a:gd name="connsiteY5" fmla="*/ 220681 h 254942"/>
                <a:gd name="connsiteX6" fmla="*/ 106299 w 327025"/>
                <a:gd name="connsiteY6" fmla="*/ 220681 h 254942"/>
                <a:gd name="connsiteX7" fmla="*/ 106299 w 327025"/>
                <a:gd name="connsiteY7" fmla="*/ 228438 h 254942"/>
                <a:gd name="connsiteX8" fmla="*/ 80475 w 327025"/>
                <a:gd name="connsiteY8" fmla="*/ 253002 h 254942"/>
                <a:gd name="connsiteX9" fmla="*/ 72728 w 327025"/>
                <a:gd name="connsiteY9" fmla="*/ 253002 h 254942"/>
                <a:gd name="connsiteX10" fmla="*/ 71437 w 327025"/>
                <a:gd name="connsiteY10" fmla="*/ 249123 h 254942"/>
                <a:gd name="connsiteX11" fmla="*/ 71437 w 327025"/>
                <a:gd name="connsiteY11" fmla="*/ 177857 h 254942"/>
                <a:gd name="connsiteX12" fmla="*/ 71437 w 327025"/>
                <a:gd name="connsiteY12" fmla="*/ 170454 h 254942"/>
                <a:gd name="connsiteX13" fmla="*/ 72672 w 327025"/>
                <a:gd name="connsiteY13" fmla="*/ 171683 h 254942"/>
                <a:gd name="connsiteX14" fmla="*/ 80459 w 327025"/>
                <a:gd name="connsiteY14" fmla="*/ 171683 h 254942"/>
                <a:gd name="connsiteX15" fmla="*/ 80459 w 327025"/>
                <a:gd name="connsiteY15" fmla="*/ 165229 h 254942"/>
                <a:gd name="connsiteX16" fmla="*/ 79425 w 327025"/>
                <a:gd name="connsiteY16" fmla="*/ 164200 h 254942"/>
                <a:gd name="connsiteX17" fmla="*/ 77020 w 327025"/>
                <a:gd name="connsiteY17" fmla="*/ 161808 h 254942"/>
                <a:gd name="connsiteX18" fmla="*/ 134538 w 327025"/>
                <a:gd name="connsiteY18" fmla="*/ 123685 h 254942"/>
                <a:gd name="connsiteX19" fmla="*/ 257365 w 327025"/>
                <a:gd name="connsiteY19" fmla="*/ 42273 h 254942"/>
                <a:gd name="connsiteX20" fmla="*/ 321834 w 327025"/>
                <a:gd name="connsiteY20" fmla="*/ 0 h 254942"/>
                <a:gd name="connsiteX21" fmla="*/ 327025 w 327025"/>
                <a:gd name="connsiteY21" fmla="*/ 5164 h 254942"/>
                <a:gd name="connsiteX22" fmla="*/ 327025 w 327025"/>
                <a:gd name="connsiteY22" fmla="*/ 15490 h 254942"/>
                <a:gd name="connsiteX23" fmla="*/ 325727 w 327025"/>
                <a:gd name="connsiteY23" fmla="*/ 18072 h 254942"/>
                <a:gd name="connsiteX24" fmla="*/ 162215 w 327025"/>
                <a:gd name="connsiteY24" fmla="*/ 253006 h 254942"/>
                <a:gd name="connsiteX25" fmla="*/ 154429 w 327025"/>
                <a:gd name="connsiteY25" fmla="*/ 253006 h 254942"/>
                <a:gd name="connsiteX26" fmla="*/ 93436 w 327025"/>
                <a:gd name="connsiteY26" fmla="*/ 192337 h 254942"/>
                <a:gd name="connsiteX27" fmla="*/ 93436 w 327025"/>
                <a:gd name="connsiteY27" fmla="*/ 184591 h 254942"/>
                <a:gd name="connsiteX28" fmla="*/ 101222 w 327025"/>
                <a:gd name="connsiteY28" fmla="*/ 184591 h 254942"/>
                <a:gd name="connsiteX29" fmla="*/ 158322 w 327025"/>
                <a:gd name="connsiteY29" fmla="*/ 241389 h 254942"/>
                <a:gd name="connsiteX30" fmla="*/ 316643 w 327025"/>
                <a:gd name="connsiteY30" fmla="*/ 14199 h 254942"/>
                <a:gd name="connsiteX31" fmla="*/ 316643 w 327025"/>
                <a:gd name="connsiteY31" fmla="*/ 12909 h 254942"/>
                <a:gd name="connsiteX32" fmla="*/ 14275 w 327025"/>
                <a:gd name="connsiteY32" fmla="*/ 99395 h 254942"/>
                <a:gd name="connsiteX33" fmla="*/ 72186 w 327025"/>
                <a:gd name="connsiteY33" fmla="*/ 156999 h 254942"/>
                <a:gd name="connsiteX34" fmla="*/ 77020 w 327025"/>
                <a:gd name="connsiteY34" fmla="*/ 161808 h 254942"/>
                <a:gd name="connsiteX35" fmla="*/ 74019 w 327025"/>
                <a:gd name="connsiteY35" fmla="*/ 163797 h 254942"/>
                <a:gd name="connsiteX36" fmla="*/ 71437 w 327025"/>
                <a:gd name="connsiteY36" fmla="*/ 167676 h 254942"/>
                <a:gd name="connsiteX37" fmla="*/ 71437 w 327025"/>
                <a:gd name="connsiteY37" fmla="*/ 168948 h 254942"/>
                <a:gd name="connsiteX38" fmla="*/ 71437 w 327025"/>
                <a:gd name="connsiteY38" fmla="*/ 170454 h 254942"/>
                <a:gd name="connsiteX39" fmla="*/ 31409 w 327025"/>
                <a:gd name="connsiteY39" fmla="*/ 130638 h 254942"/>
                <a:gd name="connsiteX40" fmla="*/ 1298 w 327025"/>
                <a:gd name="connsiteY40" fmla="*/ 100686 h 254942"/>
                <a:gd name="connsiteX41" fmla="*/ 0 w 327025"/>
                <a:gd name="connsiteY41" fmla="*/ 98105 h 254942"/>
                <a:gd name="connsiteX42" fmla="*/ 3893 w 327025"/>
                <a:gd name="connsiteY42" fmla="*/ 92941 h 254942"/>
                <a:gd name="connsiteX43" fmla="*/ 320537 w 327025"/>
                <a:gd name="connsiteY43" fmla="*/ 1291 h 254942"/>
                <a:gd name="connsiteX44" fmla="*/ 321834 w 327025"/>
                <a:gd name="connsiteY44" fmla="*/ 0 h 25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7025" h="254942">
                  <a:moveTo>
                    <a:pt x="257365" y="42273"/>
                  </a:moveTo>
                  <a:cubicBezTo>
                    <a:pt x="258656" y="39687"/>
                    <a:pt x="262530" y="40980"/>
                    <a:pt x="263821" y="43566"/>
                  </a:cubicBezTo>
                  <a:cubicBezTo>
                    <a:pt x="265112" y="44858"/>
                    <a:pt x="265112" y="48737"/>
                    <a:pt x="262530" y="50030"/>
                  </a:cubicBezTo>
                  <a:cubicBezTo>
                    <a:pt x="81766" y="171554"/>
                    <a:pt x="81766" y="171554"/>
                    <a:pt x="81766" y="171554"/>
                  </a:cubicBezTo>
                  <a:cubicBezTo>
                    <a:pt x="81766" y="237488"/>
                    <a:pt x="81766" y="237488"/>
                    <a:pt x="81766" y="237488"/>
                  </a:cubicBezTo>
                  <a:lnTo>
                    <a:pt x="98552" y="220681"/>
                  </a:lnTo>
                  <a:cubicBezTo>
                    <a:pt x="99843" y="218096"/>
                    <a:pt x="103716" y="218096"/>
                    <a:pt x="106299" y="220681"/>
                  </a:cubicBezTo>
                  <a:cubicBezTo>
                    <a:pt x="107590" y="221974"/>
                    <a:pt x="107590" y="225852"/>
                    <a:pt x="106299" y="228438"/>
                  </a:cubicBezTo>
                  <a:cubicBezTo>
                    <a:pt x="80475" y="253002"/>
                    <a:pt x="80475" y="253002"/>
                    <a:pt x="80475" y="253002"/>
                  </a:cubicBezTo>
                  <a:cubicBezTo>
                    <a:pt x="77893" y="255587"/>
                    <a:pt x="75311" y="255587"/>
                    <a:pt x="72728" y="253002"/>
                  </a:cubicBezTo>
                  <a:cubicBezTo>
                    <a:pt x="72728" y="251709"/>
                    <a:pt x="71437" y="250416"/>
                    <a:pt x="71437" y="249123"/>
                  </a:cubicBezTo>
                  <a:cubicBezTo>
                    <a:pt x="71437" y="208399"/>
                    <a:pt x="71437" y="188037"/>
                    <a:pt x="71437" y="177857"/>
                  </a:cubicBezTo>
                  <a:lnTo>
                    <a:pt x="71437" y="170454"/>
                  </a:lnTo>
                  <a:lnTo>
                    <a:pt x="72672" y="171683"/>
                  </a:lnTo>
                  <a:cubicBezTo>
                    <a:pt x="75268" y="174265"/>
                    <a:pt x="77863" y="174265"/>
                    <a:pt x="80459" y="171683"/>
                  </a:cubicBezTo>
                  <a:cubicBezTo>
                    <a:pt x="81756" y="170392"/>
                    <a:pt x="81756" y="166520"/>
                    <a:pt x="80459" y="165229"/>
                  </a:cubicBezTo>
                  <a:cubicBezTo>
                    <a:pt x="80459" y="165229"/>
                    <a:pt x="80459" y="165229"/>
                    <a:pt x="79425" y="164200"/>
                  </a:cubicBezTo>
                  <a:lnTo>
                    <a:pt x="77020" y="161808"/>
                  </a:lnTo>
                  <a:lnTo>
                    <a:pt x="134538" y="123685"/>
                  </a:lnTo>
                  <a:cubicBezTo>
                    <a:pt x="257365" y="42273"/>
                    <a:pt x="257365" y="42273"/>
                    <a:pt x="257365" y="42273"/>
                  </a:cubicBezTo>
                  <a:close/>
                  <a:moveTo>
                    <a:pt x="321834" y="0"/>
                  </a:moveTo>
                  <a:cubicBezTo>
                    <a:pt x="324430" y="0"/>
                    <a:pt x="327025" y="2582"/>
                    <a:pt x="327025" y="5164"/>
                  </a:cubicBezTo>
                  <a:cubicBezTo>
                    <a:pt x="327025" y="15490"/>
                    <a:pt x="327025" y="15490"/>
                    <a:pt x="327025" y="15490"/>
                  </a:cubicBezTo>
                  <a:cubicBezTo>
                    <a:pt x="327025" y="16781"/>
                    <a:pt x="327025" y="18072"/>
                    <a:pt x="325727" y="18072"/>
                  </a:cubicBezTo>
                  <a:cubicBezTo>
                    <a:pt x="162215" y="253006"/>
                    <a:pt x="162215" y="253006"/>
                    <a:pt x="162215" y="253006"/>
                  </a:cubicBezTo>
                  <a:cubicBezTo>
                    <a:pt x="159619" y="255588"/>
                    <a:pt x="157024" y="255588"/>
                    <a:pt x="154429" y="253006"/>
                  </a:cubicBezTo>
                  <a:lnTo>
                    <a:pt x="93436" y="192337"/>
                  </a:lnTo>
                  <a:cubicBezTo>
                    <a:pt x="92138" y="189755"/>
                    <a:pt x="92138" y="187173"/>
                    <a:pt x="93436" y="184591"/>
                  </a:cubicBezTo>
                  <a:cubicBezTo>
                    <a:pt x="96031" y="183301"/>
                    <a:pt x="98627" y="183301"/>
                    <a:pt x="101222" y="184591"/>
                  </a:cubicBezTo>
                  <a:cubicBezTo>
                    <a:pt x="158322" y="241389"/>
                    <a:pt x="158322" y="241389"/>
                    <a:pt x="158322" y="241389"/>
                  </a:cubicBezTo>
                  <a:cubicBezTo>
                    <a:pt x="316643" y="14199"/>
                    <a:pt x="316643" y="14199"/>
                    <a:pt x="316643" y="14199"/>
                  </a:cubicBezTo>
                  <a:cubicBezTo>
                    <a:pt x="316643" y="12909"/>
                    <a:pt x="316643" y="12909"/>
                    <a:pt x="316643" y="12909"/>
                  </a:cubicBezTo>
                  <a:cubicBezTo>
                    <a:pt x="14275" y="99395"/>
                    <a:pt x="14275" y="99395"/>
                    <a:pt x="14275" y="99395"/>
                  </a:cubicBezTo>
                  <a:cubicBezTo>
                    <a:pt x="47367" y="132312"/>
                    <a:pt x="63913" y="148770"/>
                    <a:pt x="72186" y="156999"/>
                  </a:cubicBezTo>
                  <a:lnTo>
                    <a:pt x="77020" y="161808"/>
                  </a:lnTo>
                  <a:lnTo>
                    <a:pt x="74019" y="163797"/>
                  </a:lnTo>
                  <a:cubicBezTo>
                    <a:pt x="72728" y="165090"/>
                    <a:pt x="71437" y="166383"/>
                    <a:pt x="71437" y="167676"/>
                  </a:cubicBezTo>
                  <a:cubicBezTo>
                    <a:pt x="71437" y="167676"/>
                    <a:pt x="71437" y="167676"/>
                    <a:pt x="71437" y="168948"/>
                  </a:cubicBezTo>
                  <a:lnTo>
                    <a:pt x="71437" y="170454"/>
                  </a:lnTo>
                  <a:lnTo>
                    <a:pt x="31409" y="130638"/>
                  </a:lnTo>
                  <a:cubicBezTo>
                    <a:pt x="1298" y="100686"/>
                    <a:pt x="1298" y="100686"/>
                    <a:pt x="1298" y="100686"/>
                  </a:cubicBezTo>
                  <a:cubicBezTo>
                    <a:pt x="1298" y="100686"/>
                    <a:pt x="0" y="99395"/>
                    <a:pt x="0" y="98105"/>
                  </a:cubicBezTo>
                  <a:cubicBezTo>
                    <a:pt x="0" y="95523"/>
                    <a:pt x="1298" y="92941"/>
                    <a:pt x="3893" y="92941"/>
                  </a:cubicBezTo>
                  <a:cubicBezTo>
                    <a:pt x="320537" y="1291"/>
                    <a:pt x="320537" y="1291"/>
                    <a:pt x="320537" y="1291"/>
                  </a:cubicBezTo>
                  <a:cubicBezTo>
                    <a:pt x="320537" y="1291"/>
                    <a:pt x="321834" y="0"/>
                    <a:pt x="3218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grpSp>
      <p:grpSp>
        <p:nvGrpSpPr>
          <p:cNvPr id="10" name="组合 9">
            <a:extLst>
              <a:ext uri="{FF2B5EF4-FFF2-40B4-BE49-F238E27FC236}">
                <a16:creationId xmlns:a16="http://schemas.microsoft.com/office/drawing/2014/main" id="{47426979-48B4-4B33-A94C-3BCB7ADC80EE}"/>
              </a:ext>
            </a:extLst>
          </p:cNvPr>
          <p:cNvGrpSpPr/>
          <p:nvPr/>
        </p:nvGrpSpPr>
        <p:grpSpPr>
          <a:xfrm>
            <a:off x="5797750" y="4843466"/>
            <a:ext cx="879468" cy="879468"/>
            <a:chOff x="5579544" y="4552950"/>
            <a:chExt cx="1054100" cy="1054100"/>
          </a:xfrm>
        </p:grpSpPr>
        <p:sp>
          <p:nvSpPr>
            <p:cNvPr id="11" name="椭圆 10">
              <a:extLst>
                <a:ext uri="{FF2B5EF4-FFF2-40B4-BE49-F238E27FC236}">
                  <a16:creationId xmlns:a16="http://schemas.microsoft.com/office/drawing/2014/main" id="{4E822605-A13E-4C37-B047-3B47A212C4C8}"/>
                </a:ext>
              </a:extLst>
            </p:cNvPr>
            <p:cNvSpPr/>
            <p:nvPr/>
          </p:nvSpPr>
          <p:spPr>
            <a:xfrm>
              <a:off x="5579544" y="4552950"/>
              <a:ext cx="1054100" cy="1054100"/>
            </a:xfrm>
            <a:prstGeom prst="ellipse">
              <a:avLst/>
            </a:prstGeom>
            <a:solidFill>
              <a:srgbClr val="9FC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sp>
          <p:nvSpPr>
            <p:cNvPr id="12" name="椭圆 14">
              <a:extLst>
                <a:ext uri="{FF2B5EF4-FFF2-40B4-BE49-F238E27FC236}">
                  <a16:creationId xmlns:a16="http://schemas.microsoft.com/office/drawing/2014/main" id="{38F9357E-2733-4863-AE68-FFA44F36BE40}"/>
                </a:ext>
              </a:extLst>
            </p:cNvPr>
            <p:cNvSpPr/>
            <p:nvPr/>
          </p:nvSpPr>
          <p:spPr>
            <a:xfrm>
              <a:off x="5829300" y="4868393"/>
              <a:ext cx="533400" cy="423214"/>
            </a:xfrm>
            <a:custGeom>
              <a:avLst/>
              <a:gdLst>
                <a:gd name="connsiteX0" fmla="*/ 112713 w 338138"/>
                <a:gd name="connsiteY0" fmla="*/ 239713 h 268288"/>
                <a:gd name="connsiteX1" fmla="*/ 103188 w 338138"/>
                <a:gd name="connsiteY1" fmla="*/ 248445 h 268288"/>
                <a:gd name="connsiteX2" fmla="*/ 112713 w 338138"/>
                <a:gd name="connsiteY2" fmla="*/ 257177 h 268288"/>
                <a:gd name="connsiteX3" fmla="*/ 122238 w 338138"/>
                <a:gd name="connsiteY3" fmla="*/ 248445 h 268288"/>
                <a:gd name="connsiteX4" fmla="*/ 112713 w 338138"/>
                <a:gd name="connsiteY4" fmla="*/ 239713 h 268288"/>
                <a:gd name="connsiteX5" fmla="*/ 150813 w 338138"/>
                <a:gd name="connsiteY5" fmla="*/ 207963 h 268288"/>
                <a:gd name="connsiteX6" fmla="*/ 161272 w 338138"/>
                <a:gd name="connsiteY6" fmla="*/ 215901 h 268288"/>
                <a:gd name="connsiteX7" fmla="*/ 173038 w 338138"/>
                <a:gd name="connsiteY7" fmla="*/ 207963 h 268288"/>
                <a:gd name="connsiteX8" fmla="*/ 161272 w 338138"/>
                <a:gd name="connsiteY8" fmla="*/ 207963 h 268288"/>
                <a:gd name="connsiteX9" fmla="*/ 150813 w 338138"/>
                <a:gd name="connsiteY9" fmla="*/ 207963 h 268288"/>
                <a:gd name="connsiteX10" fmla="*/ 271501 w 338138"/>
                <a:gd name="connsiteY10" fmla="*/ 187325 h 268288"/>
                <a:gd name="connsiteX11" fmla="*/ 191197 w 338138"/>
                <a:gd name="connsiteY11" fmla="*/ 206131 h 268288"/>
                <a:gd name="connsiteX12" fmla="*/ 171450 w 338138"/>
                <a:gd name="connsiteY12" fmla="*/ 222250 h 268288"/>
                <a:gd name="connsiteX13" fmla="*/ 267552 w 338138"/>
                <a:gd name="connsiteY13" fmla="*/ 241056 h 268288"/>
                <a:gd name="connsiteX14" fmla="*/ 271501 w 338138"/>
                <a:gd name="connsiteY14" fmla="*/ 187325 h 268288"/>
                <a:gd name="connsiteX15" fmla="*/ 52349 w 338138"/>
                <a:gd name="connsiteY15" fmla="*/ 187325 h 268288"/>
                <a:gd name="connsiteX16" fmla="*/ 56298 w 338138"/>
                <a:gd name="connsiteY16" fmla="*/ 240017 h 268288"/>
                <a:gd name="connsiteX17" fmla="*/ 93159 w 338138"/>
                <a:gd name="connsiteY17" fmla="*/ 246603 h 268288"/>
                <a:gd name="connsiteX18" fmla="*/ 112906 w 338138"/>
                <a:gd name="connsiteY18" fmla="*/ 228161 h 268288"/>
                <a:gd name="connsiteX19" fmla="*/ 128704 w 338138"/>
                <a:gd name="connsiteY19" fmla="*/ 234748 h 268288"/>
                <a:gd name="connsiteX20" fmla="*/ 152400 w 338138"/>
                <a:gd name="connsiteY20" fmla="*/ 221575 h 268288"/>
                <a:gd name="connsiteX21" fmla="*/ 132653 w 338138"/>
                <a:gd name="connsiteY21" fmla="*/ 205767 h 268288"/>
                <a:gd name="connsiteX22" fmla="*/ 52349 w 338138"/>
                <a:gd name="connsiteY22" fmla="*/ 187325 h 268288"/>
                <a:gd name="connsiteX23" fmla="*/ 251163 w 338138"/>
                <a:gd name="connsiteY23" fmla="*/ 142875 h 268288"/>
                <a:gd name="connsiteX24" fmla="*/ 214279 w 338138"/>
                <a:gd name="connsiteY24" fmla="*/ 187203 h 268288"/>
                <a:gd name="connsiteX25" fmla="*/ 206375 w 338138"/>
                <a:gd name="connsiteY25" fmla="*/ 195263 h 268288"/>
                <a:gd name="connsiteX26" fmla="*/ 268288 w 338138"/>
                <a:gd name="connsiteY26" fmla="*/ 177800 h 268288"/>
                <a:gd name="connsiteX27" fmla="*/ 251163 w 338138"/>
                <a:gd name="connsiteY27" fmla="*/ 142875 h 268288"/>
                <a:gd name="connsiteX28" fmla="*/ 72688 w 338138"/>
                <a:gd name="connsiteY28" fmla="*/ 142875 h 268288"/>
                <a:gd name="connsiteX29" fmla="*/ 55563 w 338138"/>
                <a:gd name="connsiteY29" fmla="*/ 177800 h 268288"/>
                <a:gd name="connsiteX30" fmla="*/ 117476 w 338138"/>
                <a:gd name="connsiteY30" fmla="*/ 195263 h 268288"/>
                <a:gd name="connsiteX31" fmla="*/ 109572 w 338138"/>
                <a:gd name="connsiteY31" fmla="*/ 187203 h 268288"/>
                <a:gd name="connsiteX32" fmla="*/ 72688 w 338138"/>
                <a:gd name="connsiteY32" fmla="*/ 142875 h 268288"/>
                <a:gd name="connsiteX33" fmla="*/ 318295 w 338138"/>
                <a:gd name="connsiteY33" fmla="*/ 125413 h 268288"/>
                <a:gd name="connsiteX34" fmla="*/ 309563 w 338138"/>
                <a:gd name="connsiteY34" fmla="*/ 134145 h 268288"/>
                <a:gd name="connsiteX35" fmla="*/ 318295 w 338138"/>
                <a:gd name="connsiteY35" fmla="*/ 142877 h 268288"/>
                <a:gd name="connsiteX36" fmla="*/ 327027 w 338138"/>
                <a:gd name="connsiteY36" fmla="*/ 134145 h 268288"/>
                <a:gd name="connsiteX37" fmla="*/ 318295 w 338138"/>
                <a:gd name="connsiteY37" fmla="*/ 125413 h 268288"/>
                <a:gd name="connsiteX38" fmla="*/ 278456 w 338138"/>
                <a:gd name="connsiteY38" fmla="*/ 95250 h 268288"/>
                <a:gd name="connsiteX39" fmla="*/ 257175 w 338138"/>
                <a:gd name="connsiteY39" fmla="*/ 134144 h 268288"/>
                <a:gd name="connsiteX40" fmla="*/ 278456 w 338138"/>
                <a:gd name="connsiteY40" fmla="*/ 173038 h 268288"/>
                <a:gd name="connsiteX41" fmla="*/ 306388 w 338138"/>
                <a:gd name="connsiteY41" fmla="*/ 150998 h 268288"/>
                <a:gd name="connsiteX42" fmla="*/ 297077 w 338138"/>
                <a:gd name="connsiteY42" fmla="*/ 134144 h 268288"/>
                <a:gd name="connsiteX43" fmla="*/ 306388 w 338138"/>
                <a:gd name="connsiteY43" fmla="*/ 117290 h 268288"/>
                <a:gd name="connsiteX44" fmla="*/ 278456 w 338138"/>
                <a:gd name="connsiteY44" fmla="*/ 95250 h 268288"/>
                <a:gd name="connsiteX45" fmla="*/ 45509 w 338138"/>
                <a:gd name="connsiteY45" fmla="*/ 95250 h 268288"/>
                <a:gd name="connsiteX46" fmla="*/ 11113 w 338138"/>
                <a:gd name="connsiteY46" fmla="*/ 134144 h 268288"/>
                <a:gd name="connsiteX47" fmla="*/ 45509 w 338138"/>
                <a:gd name="connsiteY47" fmla="*/ 173038 h 268288"/>
                <a:gd name="connsiteX48" fmla="*/ 66676 w 338138"/>
                <a:gd name="connsiteY48" fmla="*/ 134144 h 268288"/>
                <a:gd name="connsiteX49" fmla="*/ 45509 w 338138"/>
                <a:gd name="connsiteY49" fmla="*/ 95250 h 268288"/>
                <a:gd name="connsiteX50" fmla="*/ 206375 w 338138"/>
                <a:gd name="connsiteY50" fmla="*/ 73025 h 268288"/>
                <a:gd name="connsiteX51" fmla="*/ 214279 w 338138"/>
                <a:gd name="connsiteY51" fmla="*/ 81046 h 268288"/>
                <a:gd name="connsiteX52" fmla="*/ 251163 w 338138"/>
                <a:gd name="connsiteY52" fmla="*/ 123825 h 268288"/>
                <a:gd name="connsiteX53" fmla="*/ 268288 w 338138"/>
                <a:gd name="connsiteY53" fmla="*/ 89067 h 268288"/>
                <a:gd name="connsiteX54" fmla="*/ 206375 w 338138"/>
                <a:gd name="connsiteY54" fmla="*/ 73025 h 268288"/>
                <a:gd name="connsiteX55" fmla="*/ 117476 w 338138"/>
                <a:gd name="connsiteY55" fmla="*/ 73025 h 268288"/>
                <a:gd name="connsiteX56" fmla="*/ 55563 w 338138"/>
                <a:gd name="connsiteY56" fmla="*/ 89067 h 268288"/>
                <a:gd name="connsiteX57" fmla="*/ 72688 w 338138"/>
                <a:gd name="connsiteY57" fmla="*/ 123825 h 268288"/>
                <a:gd name="connsiteX58" fmla="*/ 109572 w 338138"/>
                <a:gd name="connsiteY58" fmla="*/ 81046 h 268288"/>
                <a:gd name="connsiteX59" fmla="*/ 117476 w 338138"/>
                <a:gd name="connsiteY59" fmla="*/ 73025 h 268288"/>
                <a:gd name="connsiteX60" fmla="*/ 136169 w 338138"/>
                <a:gd name="connsiteY60" fmla="*/ 72744 h 268288"/>
                <a:gd name="connsiteX61" fmla="*/ 117678 w 338138"/>
                <a:gd name="connsiteY61" fmla="*/ 89727 h 268288"/>
                <a:gd name="connsiteX62" fmla="*/ 79375 w 338138"/>
                <a:gd name="connsiteY62" fmla="*/ 134145 h 268288"/>
                <a:gd name="connsiteX63" fmla="*/ 117678 w 338138"/>
                <a:gd name="connsiteY63" fmla="*/ 178562 h 268288"/>
                <a:gd name="connsiteX64" fmla="*/ 136169 w 338138"/>
                <a:gd name="connsiteY64" fmla="*/ 195545 h 268288"/>
                <a:gd name="connsiteX65" fmla="*/ 187680 w 338138"/>
                <a:gd name="connsiteY65" fmla="*/ 195545 h 268288"/>
                <a:gd name="connsiteX66" fmla="*/ 206172 w 338138"/>
                <a:gd name="connsiteY66" fmla="*/ 178562 h 268288"/>
                <a:gd name="connsiteX67" fmla="*/ 244475 w 338138"/>
                <a:gd name="connsiteY67" fmla="*/ 134145 h 268288"/>
                <a:gd name="connsiteX68" fmla="*/ 206172 w 338138"/>
                <a:gd name="connsiteY68" fmla="*/ 89727 h 268288"/>
                <a:gd name="connsiteX69" fmla="*/ 187680 w 338138"/>
                <a:gd name="connsiteY69" fmla="*/ 72744 h 268288"/>
                <a:gd name="connsiteX70" fmla="*/ 136169 w 338138"/>
                <a:gd name="connsiteY70" fmla="*/ 72744 h 268288"/>
                <a:gd name="connsiteX71" fmla="*/ 162579 w 338138"/>
                <a:gd name="connsiteY71" fmla="*/ 50800 h 268288"/>
                <a:gd name="connsiteX72" fmla="*/ 150813 w 338138"/>
                <a:gd name="connsiteY72" fmla="*/ 60325 h 268288"/>
                <a:gd name="connsiteX73" fmla="*/ 173038 w 338138"/>
                <a:gd name="connsiteY73" fmla="*/ 60325 h 268288"/>
                <a:gd name="connsiteX74" fmla="*/ 162579 w 338138"/>
                <a:gd name="connsiteY74" fmla="*/ 50800 h 268288"/>
                <a:gd name="connsiteX75" fmla="*/ 251795 w 338138"/>
                <a:gd name="connsiteY75" fmla="*/ 19215 h 268288"/>
                <a:gd name="connsiteX76" fmla="*/ 171450 w 338138"/>
                <a:gd name="connsiteY76" fmla="*/ 45244 h 268288"/>
                <a:gd name="connsiteX77" fmla="*/ 191197 w 338138"/>
                <a:gd name="connsiteY77" fmla="*/ 60997 h 268288"/>
                <a:gd name="connsiteX78" fmla="*/ 271501 w 338138"/>
                <a:gd name="connsiteY78" fmla="*/ 79376 h 268288"/>
                <a:gd name="connsiteX79" fmla="*/ 267552 w 338138"/>
                <a:gd name="connsiteY79" fmla="*/ 26866 h 268288"/>
                <a:gd name="connsiteX80" fmla="*/ 251795 w 338138"/>
                <a:gd name="connsiteY80" fmla="*/ 19215 h 268288"/>
                <a:gd name="connsiteX81" fmla="*/ 73248 w 338138"/>
                <a:gd name="connsiteY81" fmla="*/ 18780 h 268288"/>
                <a:gd name="connsiteX82" fmla="*/ 56298 w 338138"/>
                <a:gd name="connsiteY82" fmla="*/ 26684 h 268288"/>
                <a:gd name="connsiteX83" fmla="*/ 52349 w 338138"/>
                <a:gd name="connsiteY83" fmla="*/ 79376 h 268288"/>
                <a:gd name="connsiteX84" fmla="*/ 132653 w 338138"/>
                <a:gd name="connsiteY84" fmla="*/ 60934 h 268288"/>
                <a:gd name="connsiteX85" fmla="*/ 152400 w 338138"/>
                <a:gd name="connsiteY85" fmla="*/ 45126 h 268288"/>
                <a:gd name="connsiteX86" fmla="*/ 128704 w 338138"/>
                <a:gd name="connsiteY86" fmla="*/ 31953 h 268288"/>
                <a:gd name="connsiteX87" fmla="*/ 112906 w 338138"/>
                <a:gd name="connsiteY87" fmla="*/ 38540 h 268288"/>
                <a:gd name="connsiteX88" fmla="*/ 93159 w 338138"/>
                <a:gd name="connsiteY88" fmla="*/ 18780 h 268288"/>
                <a:gd name="connsiteX89" fmla="*/ 73248 w 338138"/>
                <a:gd name="connsiteY89" fmla="*/ 18780 h 268288"/>
                <a:gd name="connsiteX90" fmla="*/ 112713 w 338138"/>
                <a:gd name="connsiteY90" fmla="*/ 9525 h 268288"/>
                <a:gd name="connsiteX91" fmla="*/ 103188 w 338138"/>
                <a:gd name="connsiteY91" fmla="*/ 19050 h 268288"/>
                <a:gd name="connsiteX92" fmla="*/ 112713 w 338138"/>
                <a:gd name="connsiteY92" fmla="*/ 28575 h 268288"/>
                <a:gd name="connsiteX93" fmla="*/ 122238 w 338138"/>
                <a:gd name="connsiteY93" fmla="*/ 19050 h 268288"/>
                <a:gd name="connsiteX94" fmla="*/ 112713 w 338138"/>
                <a:gd name="connsiteY94" fmla="*/ 9525 h 268288"/>
                <a:gd name="connsiteX95" fmla="*/ 112272 w 338138"/>
                <a:gd name="connsiteY95" fmla="*/ 0 h 268288"/>
                <a:gd name="connsiteX96" fmla="*/ 132085 w 338138"/>
                <a:gd name="connsiteY96" fmla="*/ 19727 h 268288"/>
                <a:gd name="connsiteX97" fmla="*/ 132085 w 338138"/>
                <a:gd name="connsiteY97" fmla="*/ 22357 h 268288"/>
                <a:gd name="connsiteX98" fmla="*/ 162465 w 338138"/>
                <a:gd name="connsiteY98" fmla="*/ 38139 h 268288"/>
                <a:gd name="connsiteX99" fmla="*/ 225865 w 338138"/>
                <a:gd name="connsiteY99" fmla="*/ 10521 h 268288"/>
                <a:gd name="connsiteX100" fmla="*/ 276058 w 338138"/>
                <a:gd name="connsiteY100" fmla="*/ 19727 h 268288"/>
                <a:gd name="connsiteX101" fmla="*/ 282662 w 338138"/>
                <a:gd name="connsiteY101" fmla="*/ 84169 h 268288"/>
                <a:gd name="connsiteX102" fmla="*/ 318325 w 338138"/>
                <a:gd name="connsiteY102" fmla="*/ 114417 h 268288"/>
                <a:gd name="connsiteX103" fmla="*/ 338138 w 338138"/>
                <a:gd name="connsiteY103" fmla="*/ 134144 h 268288"/>
                <a:gd name="connsiteX104" fmla="*/ 318325 w 338138"/>
                <a:gd name="connsiteY104" fmla="*/ 153871 h 268288"/>
                <a:gd name="connsiteX105" fmla="*/ 282662 w 338138"/>
                <a:gd name="connsiteY105" fmla="*/ 184119 h 268288"/>
                <a:gd name="connsiteX106" fmla="*/ 276058 w 338138"/>
                <a:gd name="connsiteY106" fmla="*/ 248561 h 268288"/>
                <a:gd name="connsiteX107" fmla="*/ 243037 w 338138"/>
                <a:gd name="connsiteY107" fmla="*/ 260397 h 268288"/>
                <a:gd name="connsiteX108" fmla="*/ 225865 w 338138"/>
                <a:gd name="connsiteY108" fmla="*/ 257767 h 268288"/>
                <a:gd name="connsiteX109" fmla="*/ 161144 w 338138"/>
                <a:gd name="connsiteY109" fmla="*/ 230149 h 268288"/>
                <a:gd name="connsiteX110" fmla="*/ 133406 w 338138"/>
                <a:gd name="connsiteY110" fmla="*/ 245931 h 268288"/>
                <a:gd name="connsiteX111" fmla="*/ 133406 w 338138"/>
                <a:gd name="connsiteY111" fmla="*/ 248561 h 268288"/>
                <a:gd name="connsiteX112" fmla="*/ 112272 w 338138"/>
                <a:gd name="connsiteY112" fmla="*/ 268288 h 268288"/>
                <a:gd name="connsiteX113" fmla="*/ 95101 w 338138"/>
                <a:gd name="connsiteY113" fmla="*/ 259082 h 268288"/>
                <a:gd name="connsiteX114" fmla="*/ 80572 w 338138"/>
                <a:gd name="connsiteY114" fmla="*/ 260397 h 268288"/>
                <a:gd name="connsiteX115" fmla="*/ 47551 w 338138"/>
                <a:gd name="connsiteY115" fmla="*/ 248561 h 268288"/>
                <a:gd name="connsiteX116" fmla="*/ 40946 w 338138"/>
                <a:gd name="connsiteY116" fmla="*/ 184119 h 268288"/>
                <a:gd name="connsiteX117" fmla="*/ 0 w 338138"/>
                <a:gd name="connsiteY117" fmla="*/ 134144 h 268288"/>
                <a:gd name="connsiteX118" fmla="*/ 40946 w 338138"/>
                <a:gd name="connsiteY118" fmla="*/ 84169 h 268288"/>
                <a:gd name="connsiteX119" fmla="*/ 47551 w 338138"/>
                <a:gd name="connsiteY119" fmla="*/ 19727 h 268288"/>
                <a:gd name="connsiteX120" fmla="*/ 95101 w 338138"/>
                <a:gd name="connsiteY120" fmla="*/ 9206 h 268288"/>
                <a:gd name="connsiteX121" fmla="*/ 112272 w 338138"/>
                <a:gd name="connsiteY121" fmla="*/ 0 h 26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268288">
                  <a:moveTo>
                    <a:pt x="112713" y="239713"/>
                  </a:moveTo>
                  <a:cubicBezTo>
                    <a:pt x="107452" y="239713"/>
                    <a:pt x="103188" y="243622"/>
                    <a:pt x="103188" y="248445"/>
                  </a:cubicBezTo>
                  <a:cubicBezTo>
                    <a:pt x="103188" y="253268"/>
                    <a:pt x="107452" y="257177"/>
                    <a:pt x="112713" y="257177"/>
                  </a:cubicBezTo>
                  <a:cubicBezTo>
                    <a:pt x="117974" y="257177"/>
                    <a:pt x="122238" y="253268"/>
                    <a:pt x="122238" y="248445"/>
                  </a:cubicBezTo>
                  <a:cubicBezTo>
                    <a:pt x="122238" y="243622"/>
                    <a:pt x="117974" y="239713"/>
                    <a:pt x="112713" y="239713"/>
                  </a:cubicBezTo>
                  <a:close/>
                  <a:moveTo>
                    <a:pt x="150813" y="207963"/>
                  </a:moveTo>
                  <a:cubicBezTo>
                    <a:pt x="154735" y="210609"/>
                    <a:pt x="158657" y="213255"/>
                    <a:pt x="161272" y="215901"/>
                  </a:cubicBezTo>
                  <a:cubicBezTo>
                    <a:pt x="165194" y="213255"/>
                    <a:pt x="169116" y="210609"/>
                    <a:pt x="173038" y="207963"/>
                  </a:cubicBezTo>
                  <a:cubicBezTo>
                    <a:pt x="169116" y="207963"/>
                    <a:pt x="165194" y="207963"/>
                    <a:pt x="161272" y="207963"/>
                  </a:cubicBezTo>
                  <a:cubicBezTo>
                    <a:pt x="158657" y="207963"/>
                    <a:pt x="154735" y="207963"/>
                    <a:pt x="150813" y="207963"/>
                  </a:cubicBezTo>
                  <a:close/>
                  <a:moveTo>
                    <a:pt x="271501" y="187325"/>
                  </a:moveTo>
                  <a:cubicBezTo>
                    <a:pt x="249121" y="198071"/>
                    <a:pt x="221475" y="203444"/>
                    <a:pt x="191197" y="206131"/>
                  </a:cubicBezTo>
                  <a:cubicBezTo>
                    <a:pt x="184615" y="212847"/>
                    <a:pt x="178032" y="218220"/>
                    <a:pt x="171450" y="222250"/>
                  </a:cubicBezTo>
                  <a:cubicBezTo>
                    <a:pt x="213577" y="250459"/>
                    <a:pt x="251754" y="257175"/>
                    <a:pt x="267552" y="241056"/>
                  </a:cubicBezTo>
                  <a:cubicBezTo>
                    <a:pt x="278083" y="230310"/>
                    <a:pt x="279400" y="211504"/>
                    <a:pt x="271501" y="187325"/>
                  </a:cubicBezTo>
                  <a:close/>
                  <a:moveTo>
                    <a:pt x="52349" y="187325"/>
                  </a:moveTo>
                  <a:cubicBezTo>
                    <a:pt x="44450" y="211036"/>
                    <a:pt x="45766" y="229479"/>
                    <a:pt x="56298" y="240017"/>
                  </a:cubicBezTo>
                  <a:cubicBezTo>
                    <a:pt x="65513" y="249238"/>
                    <a:pt x="81311" y="249238"/>
                    <a:pt x="93159" y="246603"/>
                  </a:cubicBezTo>
                  <a:cubicBezTo>
                    <a:pt x="93159" y="236065"/>
                    <a:pt x="102374" y="228161"/>
                    <a:pt x="112906" y="228161"/>
                  </a:cubicBezTo>
                  <a:cubicBezTo>
                    <a:pt x="119488" y="228161"/>
                    <a:pt x="124754" y="230796"/>
                    <a:pt x="128704" y="234748"/>
                  </a:cubicBezTo>
                  <a:cubicBezTo>
                    <a:pt x="136602" y="232113"/>
                    <a:pt x="144501" y="226844"/>
                    <a:pt x="152400" y="221575"/>
                  </a:cubicBezTo>
                  <a:cubicBezTo>
                    <a:pt x="145818" y="217623"/>
                    <a:pt x="139235" y="212354"/>
                    <a:pt x="132653" y="205767"/>
                  </a:cubicBezTo>
                  <a:cubicBezTo>
                    <a:pt x="102374" y="203133"/>
                    <a:pt x="74729" y="197863"/>
                    <a:pt x="52349" y="187325"/>
                  </a:cubicBezTo>
                  <a:close/>
                  <a:moveTo>
                    <a:pt x="251163" y="142875"/>
                  </a:moveTo>
                  <a:cubicBezTo>
                    <a:pt x="240625" y="158994"/>
                    <a:pt x="228769" y="173771"/>
                    <a:pt x="214279" y="187203"/>
                  </a:cubicBezTo>
                  <a:cubicBezTo>
                    <a:pt x="211644" y="189890"/>
                    <a:pt x="209009" y="192576"/>
                    <a:pt x="206375" y="195263"/>
                  </a:cubicBezTo>
                  <a:cubicBezTo>
                    <a:pt x="230086" y="191233"/>
                    <a:pt x="251163" y="185860"/>
                    <a:pt x="268288" y="177800"/>
                  </a:cubicBezTo>
                  <a:cubicBezTo>
                    <a:pt x="264336" y="167054"/>
                    <a:pt x="259067" y="154965"/>
                    <a:pt x="251163" y="142875"/>
                  </a:cubicBezTo>
                  <a:close/>
                  <a:moveTo>
                    <a:pt x="72688" y="142875"/>
                  </a:moveTo>
                  <a:cubicBezTo>
                    <a:pt x="64784" y="154965"/>
                    <a:pt x="59515" y="167054"/>
                    <a:pt x="55563" y="177800"/>
                  </a:cubicBezTo>
                  <a:cubicBezTo>
                    <a:pt x="72688" y="185860"/>
                    <a:pt x="93765" y="191233"/>
                    <a:pt x="117476" y="195263"/>
                  </a:cubicBezTo>
                  <a:cubicBezTo>
                    <a:pt x="114841" y="192576"/>
                    <a:pt x="112207" y="189890"/>
                    <a:pt x="109572" y="187203"/>
                  </a:cubicBezTo>
                  <a:cubicBezTo>
                    <a:pt x="95082" y="172427"/>
                    <a:pt x="83226" y="158994"/>
                    <a:pt x="72688" y="142875"/>
                  </a:cubicBezTo>
                  <a:close/>
                  <a:moveTo>
                    <a:pt x="318295" y="125413"/>
                  </a:moveTo>
                  <a:cubicBezTo>
                    <a:pt x="313472" y="125413"/>
                    <a:pt x="309563" y="129322"/>
                    <a:pt x="309563" y="134145"/>
                  </a:cubicBezTo>
                  <a:cubicBezTo>
                    <a:pt x="309563" y="138968"/>
                    <a:pt x="313472" y="142877"/>
                    <a:pt x="318295" y="142877"/>
                  </a:cubicBezTo>
                  <a:cubicBezTo>
                    <a:pt x="323118" y="142877"/>
                    <a:pt x="327027" y="138968"/>
                    <a:pt x="327027" y="134145"/>
                  </a:cubicBezTo>
                  <a:cubicBezTo>
                    <a:pt x="327027" y="129322"/>
                    <a:pt x="323118" y="125413"/>
                    <a:pt x="318295" y="125413"/>
                  </a:cubicBezTo>
                  <a:close/>
                  <a:moveTo>
                    <a:pt x="278456" y="95250"/>
                  </a:moveTo>
                  <a:cubicBezTo>
                    <a:pt x="273136" y="108215"/>
                    <a:pt x="266485" y="121179"/>
                    <a:pt x="257175" y="134144"/>
                  </a:cubicBezTo>
                  <a:cubicBezTo>
                    <a:pt x="266485" y="147109"/>
                    <a:pt x="273136" y="160073"/>
                    <a:pt x="278456" y="173038"/>
                  </a:cubicBezTo>
                  <a:cubicBezTo>
                    <a:pt x="291757" y="166556"/>
                    <a:pt x="301068" y="158777"/>
                    <a:pt x="306388" y="150998"/>
                  </a:cubicBezTo>
                  <a:cubicBezTo>
                    <a:pt x="301068" y="147109"/>
                    <a:pt x="297077" y="140626"/>
                    <a:pt x="297077" y="134144"/>
                  </a:cubicBezTo>
                  <a:cubicBezTo>
                    <a:pt x="297077" y="127662"/>
                    <a:pt x="301068" y="121179"/>
                    <a:pt x="306388" y="117290"/>
                  </a:cubicBezTo>
                  <a:cubicBezTo>
                    <a:pt x="301068" y="109511"/>
                    <a:pt x="291757" y="101732"/>
                    <a:pt x="278456" y="95250"/>
                  </a:cubicBezTo>
                  <a:close/>
                  <a:moveTo>
                    <a:pt x="45509" y="95250"/>
                  </a:moveTo>
                  <a:cubicBezTo>
                    <a:pt x="23019" y="106918"/>
                    <a:pt x="11113" y="119883"/>
                    <a:pt x="11113" y="134144"/>
                  </a:cubicBezTo>
                  <a:cubicBezTo>
                    <a:pt x="11113" y="148405"/>
                    <a:pt x="23019" y="161370"/>
                    <a:pt x="45509" y="173038"/>
                  </a:cubicBezTo>
                  <a:cubicBezTo>
                    <a:pt x="50801" y="160073"/>
                    <a:pt x="57415" y="147109"/>
                    <a:pt x="66676" y="134144"/>
                  </a:cubicBezTo>
                  <a:cubicBezTo>
                    <a:pt x="57415" y="121179"/>
                    <a:pt x="50801" y="108215"/>
                    <a:pt x="45509" y="95250"/>
                  </a:cubicBezTo>
                  <a:close/>
                  <a:moveTo>
                    <a:pt x="206375" y="73025"/>
                  </a:moveTo>
                  <a:cubicBezTo>
                    <a:pt x="209009" y="75699"/>
                    <a:pt x="211644" y="78372"/>
                    <a:pt x="214279" y="81046"/>
                  </a:cubicBezTo>
                  <a:cubicBezTo>
                    <a:pt x="228769" y="94414"/>
                    <a:pt x="240625" y="109120"/>
                    <a:pt x="251163" y="123825"/>
                  </a:cubicBezTo>
                  <a:cubicBezTo>
                    <a:pt x="259067" y="113130"/>
                    <a:pt x="264336" y="101099"/>
                    <a:pt x="268288" y="89067"/>
                  </a:cubicBezTo>
                  <a:cubicBezTo>
                    <a:pt x="251163" y="82383"/>
                    <a:pt x="230086" y="77035"/>
                    <a:pt x="206375" y="73025"/>
                  </a:cubicBezTo>
                  <a:close/>
                  <a:moveTo>
                    <a:pt x="117476" y="73025"/>
                  </a:moveTo>
                  <a:cubicBezTo>
                    <a:pt x="93765" y="77035"/>
                    <a:pt x="72688" y="82383"/>
                    <a:pt x="55563" y="89067"/>
                  </a:cubicBezTo>
                  <a:cubicBezTo>
                    <a:pt x="59515" y="101099"/>
                    <a:pt x="64784" y="113130"/>
                    <a:pt x="72688" y="123825"/>
                  </a:cubicBezTo>
                  <a:cubicBezTo>
                    <a:pt x="83226" y="109120"/>
                    <a:pt x="95082" y="94414"/>
                    <a:pt x="109572" y="81046"/>
                  </a:cubicBezTo>
                  <a:cubicBezTo>
                    <a:pt x="112207" y="78372"/>
                    <a:pt x="114841" y="75699"/>
                    <a:pt x="117476" y="73025"/>
                  </a:cubicBezTo>
                  <a:close/>
                  <a:moveTo>
                    <a:pt x="136169" y="72744"/>
                  </a:moveTo>
                  <a:cubicBezTo>
                    <a:pt x="129565" y="77970"/>
                    <a:pt x="122961" y="83195"/>
                    <a:pt x="117678" y="89727"/>
                  </a:cubicBezTo>
                  <a:cubicBezTo>
                    <a:pt x="103149" y="104098"/>
                    <a:pt x="89941" y="118468"/>
                    <a:pt x="79375" y="134145"/>
                  </a:cubicBezTo>
                  <a:cubicBezTo>
                    <a:pt x="89941" y="149821"/>
                    <a:pt x="103149" y="164191"/>
                    <a:pt x="117678" y="178562"/>
                  </a:cubicBezTo>
                  <a:cubicBezTo>
                    <a:pt x="122961" y="185094"/>
                    <a:pt x="129565" y="190319"/>
                    <a:pt x="136169" y="195545"/>
                  </a:cubicBezTo>
                  <a:cubicBezTo>
                    <a:pt x="153340" y="196851"/>
                    <a:pt x="170510" y="196851"/>
                    <a:pt x="187680" y="195545"/>
                  </a:cubicBezTo>
                  <a:cubicBezTo>
                    <a:pt x="194284" y="190319"/>
                    <a:pt x="200888" y="185094"/>
                    <a:pt x="206172" y="178562"/>
                  </a:cubicBezTo>
                  <a:cubicBezTo>
                    <a:pt x="220700" y="164191"/>
                    <a:pt x="233908" y="149821"/>
                    <a:pt x="244475" y="134145"/>
                  </a:cubicBezTo>
                  <a:cubicBezTo>
                    <a:pt x="233908" y="118468"/>
                    <a:pt x="220700" y="104098"/>
                    <a:pt x="206172" y="89727"/>
                  </a:cubicBezTo>
                  <a:cubicBezTo>
                    <a:pt x="200888" y="83195"/>
                    <a:pt x="194284" y="77970"/>
                    <a:pt x="187680" y="72744"/>
                  </a:cubicBezTo>
                  <a:cubicBezTo>
                    <a:pt x="170510" y="71438"/>
                    <a:pt x="153340" y="71438"/>
                    <a:pt x="136169" y="72744"/>
                  </a:cubicBezTo>
                  <a:close/>
                  <a:moveTo>
                    <a:pt x="162579" y="50800"/>
                  </a:moveTo>
                  <a:cubicBezTo>
                    <a:pt x="158657" y="53521"/>
                    <a:pt x="154735" y="57604"/>
                    <a:pt x="150813" y="60325"/>
                  </a:cubicBezTo>
                  <a:cubicBezTo>
                    <a:pt x="158657" y="60325"/>
                    <a:pt x="165194" y="60325"/>
                    <a:pt x="173038" y="60325"/>
                  </a:cubicBezTo>
                  <a:cubicBezTo>
                    <a:pt x="169116" y="57604"/>
                    <a:pt x="165194" y="53521"/>
                    <a:pt x="162579" y="50800"/>
                  </a:cubicBezTo>
                  <a:close/>
                  <a:moveTo>
                    <a:pt x="251795" y="19215"/>
                  </a:moveTo>
                  <a:cubicBezTo>
                    <a:pt x="232419" y="15708"/>
                    <a:pt x="203045" y="24569"/>
                    <a:pt x="171450" y="45244"/>
                  </a:cubicBezTo>
                  <a:cubicBezTo>
                    <a:pt x="178032" y="49183"/>
                    <a:pt x="184615" y="54434"/>
                    <a:pt x="191197" y="60997"/>
                  </a:cubicBezTo>
                  <a:cubicBezTo>
                    <a:pt x="221475" y="63623"/>
                    <a:pt x="249121" y="68874"/>
                    <a:pt x="271501" y="79376"/>
                  </a:cubicBezTo>
                  <a:cubicBezTo>
                    <a:pt x="279400" y="55746"/>
                    <a:pt x="278083" y="37368"/>
                    <a:pt x="267552" y="26866"/>
                  </a:cubicBezTo>
                  <a:cubicBezTo>
                    <a:pt x="263602" y="22928"/>
                    <a:pt x="258254" y="20384"/>
                    <a:pt x="251795" y="19215"/>
                  </a:cubicBezTo>
                  <a:close/>
                  <a:moveTo>
                    <a:pt x="73248" y="18780"/>
                  </a:moveTo>
                  <a:cubicBezTo>
                    <a:pt x="66830" y="19768"/>
                    <a:pt x="60906" y="22074"/>
                    <a:pt x="56298" y="26684"/>
                  </a:cubicBezTo>
                  <a:cubicBezTo>
                    <a:pt x="45766" y="37222"/>
                    <a:pt x="44450" y="55665"/>
                    <a:pt x="52349" y="79376"/>
                  </a:cubicBezTo>
                  <a:cubicBezTo>
                    <a:pt x="74729" y="68838"/>
                    <a:pt x="102374" y="62251"/>
                    <a:pt x="132653" y="60934"/>
                  </a:cubicBezTo>
                  <a:cubicBezTo>
                    <a:pt x="139235" y="54347"/>
                    <a:pt x="145818" y="49078"/>
                    <a:pt x="152400" y="45126"/>
                  </a:cubicBezTo>
                  <a:cubicBezTo>
                    <a:pt x="144501" y="39857"/>
                    <a:pt x="136602" y="34588"/>
                    <a:pt x="128704" y="31953"/>
                  </a:cubicBezTo>
                  <a:cubicBezTo>
                    <a:pt x="124754" y="35905"/>
                    <a:pt x="119488" y="38540"/>
                    <a:pt x="112906" y="38540"/>
                  </a:cubicBezTo>
                  <a:cubicBezTo>
                    <a:pt x="102374" y="38540"/>
                    <a:pt x="93159" y="30636"/>
                    <a:pt x="93159" y="18780"/>
                  </a:cubicBezTo>
                  <a:cubicBezTo>
                    <a:pt x="86577" y="18122"/>
                    <a:pt x="79665" y="17792"/>
                    <a:pt x="73248" y="18780"/>
                  </a:cubicBezTo>
                  <a:close/>
                  <a:moveTo>
                    <a:pt x="112713" y="9525"/>
                  </a:moveTo>
                  <a:cubicBezTo>
                    <a:pt x="107452" y="9525"/>
                    <a:pt x="103188" y="13789"/>
                    <a:pt x="103188" y="19050"/>
                  </a:cubicBezTo>
                  <a:cubicBezTo>
                    <a:pt x="103188" y="24311"/>
                    <a:pt x="107452" y="28575"/>
                    <a:pt x="112713" y="28575"/>
                  </a:cubicBezTo>
                  <a:cubicBezTo>
                    <a:pt x="117974" y="28575"/>
                    <a:pt x="122238" y="24311"/>
                    <a:pt x="122238" y="19050"/>
                  </a:cubicBezTo>
                  <a:cubicBezTo>
                    <a:pt x="122238" y="13789"/>
                    <a:pt x="117974" y="9525"/>
                    <a:pt x="112713" y="9525"/>
                  </a:cubicBezTo>
                  <a:close/>
                  <a:moveTo>
                    <a:pt x="112272" y="0"/>
                  </a:moveTo>
                  <a:cubicBezTo>
                    <a:pt x="122839" y="0"/>
                    <a:pt x="132085" y="9206"/>
                    <a:pt x="132085" y="19727"/>
                  </a:cubicBezTo>
                  <a:cubicBezTo>
                    <a:pt x="132085" y="21042"/>
                    <a:pt x="132085" y="21042"/>
                    <a:pt x="132085" y="22357"/>
                  </a:cubicBezTo>
                  <a:cubicBezTo>
                    <a:pt x="141331" y="26303"/>
                    <a:pt x="151898" y="31563"/>
                    <a:pt x="162465" y="38139"/>
                  </a:cubicBezTo>
                  <a:cubicBezTo>
                    <a:pt x="184919" y="23672"/>
                    <a:pt x="206053" y="14466"/>
                    <a:pt x="225865" y="10521"/>
                  </a:cubicBezTo>
                  <a:cubicBezTo>
                    <a:pt x="248320" y="5261"/>
                    <a:pt x="265491" y="9206"/>
                    <a:pt x="276058" y="19727"/>
                  </a:cubicBezTo>
                  <a:cubicBezTo>
                    <a:pt x="289266" y="32878"/>
                    <a:pt x="291908" y="56551"/>
                    <a:pt x="282662" y="84169"/>
                  </a:cubicBezTo>
                  <a:cubicBezTo>
                    <a:pt x="299833" y="93375"/>
                    <a:pt x="311721" y="102581"/>
                    <a:pt x="318325" y="114417"/>
                  </a:cubicBezTo>
                  <a:cubicBezTo>
                    <a:pt x="328892" y="114417"/>
                    <a:pt x="338138" y="123623"/>
                    <a:pt x="338138" y="134144"/>
                  </a:cubicBezTo>
                  <a:cubicBezTo>
                    <a:pt x="338138" y="144665"/>
                    <a:pt x="328892" y="153871"/>
                    <a:pt x="318325" y="153871"/>
                  </a:cubicBezTo>
                  <a:cubicBezTo>
                    <a:pt x="311721" y="165707"/>
                    <a:pt x="298512" y="174913"/>
                    <a:pt x="282662" y="184119"/>
                  </a:cubicBezTo>
                  <a:cubicBezTo>
                    <a:pt x="291908" y="211737"/>
                    <a:pt x="289266" y="235410"/>
                    <a:pt x="276058" y="248561"/>
                  </a:cubicBezTo>
                  <a:cubicBezTo>
                    <a:pt x="268133" y="256452"/>
                    <a:pt x="257566" y="260397"/>
                    <a:pt x="243037" y="260397"/>
                  </a:cubicBezTo>
                  <a:cubicBezTo>
                    <a:pt x="237753" y="260397"/>
                    <a:pt x="232470" y="259082"/>
                    <a:pt x="225865" y="257767"/>
                  </a:cubicBezTo>
                  <a:cubicBezTo>
                    <a:pt x="206053" y="253822"/>
                    <a:pt x="184919" y="244616"/>
                    <a:pt x="161144" y="230149"/>
                  </a:cubicBezTo>
                  <a:cubicBezTo>
                    <a:pt x="151898" y="235410"/>
                    <a:pt x="142652" y="241985"/>
                    <a:pt x="133406" y="245931"/>
                  </a:cubicBezTo>
                  <a:cubicBezTo>
                    <a:pt x="133406" y="247246"/>
                    <a:pt x="133406" y="247246"/>
                    <a:pt x="133406" y="248561"/>
                  </a:cubicBezTo>
                  <a:cubicBezTo>
                    <a:pt x="133406" y="259082"/>
                    <a:pt x="124160" y="268288"/>
                    <a:pt x="112272" y="268288"/>
                  </a:cubicBezTo>
                  <a:cubicBezTo>
                    <a:pt x="105668" y="268288"/>
                    <a:pt x="99064" y="264343"/>
                    <a:pt x="95101" y="259082"/>
                  </a:cubicBezTo>
                  <a:cubicBezTo>
                    <a:pt x="89818" y="259082"/>
                    <a:pt x="84534" y="260397"/>
                    <a:pt x="80572" y="260397"/>
                  </a:cubicBezTo>
                  <a:cubicBezTo>
                    <a:pt x="66042" y="260397"/>
                    <a:pt x="55476" y="256452"/>
                    <a:pt x="47551" y="248561"/>
                  </a:cubicBezTo>
                  <a:cubicBezTo>
                    <a:pt x="34342" y="235410"/>
                    <a:pt x="31700" y="211737"/>
                    <a:pt x="40946" y="184119"/>
                  </a:cubicBezTo>
                  <a:cubicBezTo>
                    <a:pt x="14529" y="170968"/>
                    <a:pt x="0" y="152556"/>
                    <a:pt x="0" y="134144"/>
                  </a:cubicBezTo>
                  <a:cubicBezTo>
                    <a:pt x="0" y="115732"/>
                    <a:pt x="14529" y="97320"/>
                    <a:pt x="40946" y="84169"/>
                  </a:cubicBezTo>
                  <a:cubicBezTo>
                    <a:pt x="31700" y="56551"/>
                    <a:pt x="34342" y="32878"/>
                    <a:pt x="47551" y="19727"/>
                  </a:cubicBezTo>
                  <a:cubicBezTo>
                    <a:pt x="58117" y="9206"/>
                    <a:pt x="73968" y="6576"/>
                    <a:pt x="95101" y="9206"/>
                  </a:cubicBezTo>
                  <a:cubicBezTo>
                    <a:pt x="97743" y="3945"/>
                    <a:pt x="104347" y="0"/>
                    <a:pt x="1122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mn-ea"/>
                <a:sym typeface="+mn-lt"/>
              </a:endParaRPr>
            </a:p>
          </p:txBody>
        </p:sp>
      </p:grpSp>
      <p:grpSp>
        <p:nvGrpSpPr>
          <p:cNvPr id="13" name="组合 12">
            <a:extLst>
              <a:ext uri="{FF2B5EF4-FFF2-40B4-BE49-F238E27FC236}">
                <a16:creationId xmlns:a16="http://schemas.microsoft.com/office/drawing/2014/main" id="{F64145F3-A669-47EB-B9F5-37749383D44A}"/>
              </a:ext>
            </a:extLst>
          </p:cNvPr>
          <p:cNvGrpSpPr/>
          <p:nvPr/>
        </p:nvGrpSpPr>
        <p:grpSpPr>
          <a:xfrm>
            <a:off x="6817121" y="1931989"/>
            <a:ext cx="4140930" cy="873857"/>
            <a:chOff x="874712" y="3325188"/>
            <a:chExt cx="4556993" cy="873857"/>
          </a:xfrm>
        </p:grpSpPr>
        <p:sp>
          <p:nvSpPr>
            <p:cNvPr id="14" name="矩形 13">
              <a:extLst>
                <a:ext uri="{FF2B5EF4-FFF2-40B4-BE49-F238E27FC236}">
                  <a16:creationId xmlns:a16="http://schemas.microsoft.com/office/drawing/2014/main" id="{60E8FCB6-F849-4524-90A5-8EE508C3B7D0}"/>
                </a:ext>
              </a:extLst>
            </p:cNvPr>
            <p:cNvSpPr/>
            <p:nvPr/>
          </p:nvSpPr>
          <p:spPr>
            <a:xfrm>
              <a:off x="874712" y="3677812"/>
              <a:ext cx="4556993" cy="5212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mn-lt"/>
                </a:rPr>
                <a:t>点击输入简要文字内容，文字内容需概括精炼，言简意赅的说明分项内容言简意赅的说明分项内容</a:t>
              </a:r>
              <a:endParaRPr lang="en-US" altLang="zh-CN" sz="12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15" name="矩形 14">
              <a:extLst>
                <a:ext uri="{FF2B5EF4-FFF2-40B4-BE49-F238E27FC236}">
                  <a16:creationId xmlns:a16="http://schemas.microsoft.com/office/drawing/2014/main" id="{AAB6E33D-13E9-44AF-BA34-88D00FF0E61C}"/>
                </a:ext>
              </a:extLst>
            </p:cNvPr>
            <p:cNvSpPr/>
            <p:nvPr/>
          </p:nvSpPr>
          <p:spPr>
            <a:xfrm>
              <a:off x="874713" y="3325188"/>
              <a:ext cx="2756136" cy="40248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标题文字添加此处</a:t>
              </a:r>
            </a:p>
          </p:txBody>
        </p:sp>
      </p:grpSp>
      <p:grpSp>
        <p:nvGrpSpPr>
          <p:cNvPr id="16" name="组合 15">
            <a:extLst>
              <a:ext uri="{FF2B5EF4-FFF2-40B4-BE49-F238E27FC236}">
                <a16:creationId xmlns:a16="http://schemas.microsoft.com/office/drawing/2014/main" id="{F6765E88-1698-4033-92FF-00C36600928F}"/>
              </a:ext>
            </a:extLst>
          </p:cNvPr>
          <p:cNvGrpSpPr/>
          <p:nvPr/>
        </p:nvGrpSpPr>
        <p:grpSpPr>
          <a:xfrm>
            <a:off x="6817121" y="3370266"/>
            <a:ext cx="4140930" cy="873857"/>
            <a:chOff x="874712" y="3325188"/>
            <a:chExt cx="4556993" cy="873857"/>
          </a:xfrm>
        </p:grpSpPr>
        <p:sp>
          <p:nvSpPr>
            <p:cNvPr id="17" name="矩形 16">
              <a:extLst>
                <a:ext uri="{FF2B5EF4-FFF2-40B4-BE49-F238E27FC236}">
                  <a16:creationId xmlns:a16="http://schemas.microsoft.com/office/drawing/2014/main" id="{77F8090B-E7A4-44D0-915F-FEDD8B4B4D6F}"/>
                </a:ext>
              </a:extLst>
            </p:cNvPr>
            <p:cNvSpPr/>
            <p:nvPr/>
          </p:nvSpPr>
          <p:spPr>
            <a:xfrm>
              <a:off x="874712" y="3677812"/>
              <a:ext cx="4556993" cy="5212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mn-lt"/>
                </a:rPr>
                <a:t>点击输入简要文字内容，文字内容需概括精炼，言简意赅的说明分项内容言简意赅的说明分项内容</a:t>
              </a:r>
              <a:endParaRPr lang="en-US" altLang="zh-CN" sz="12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18" name="矩形 17">
              <a:extLst>
                <a:ext uri="{FF2B5EF4-FFF2-40B4-BE49-F238E27FC236}">
                  <a16:creationId xmlns:a16="http://schemas.microsoft.com/office/drawing/2014/main" id="{0606E204-34CC-4A8A-9CA7-E1F88D2FC6B6}"/>
                </a:ext>
              </a:extLst>
            </p:cNvPr>
            <p:cNvSpPr/>
            <p:nvPr/>
          </p:nvSpPr>
          <p:spPr>
            <a:xfrm>
              <a:off x="874713" y="3325188"/>
              <a:ext cx="2756136" cy="40248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标题文字添加此处</a:t>
              </a:r>
            </a:p>
          </p:txBody>
        </p:sp>
      </p:grpSp>
      <p:grpSp>
        <p:nvGrpSpPr>
          <p:cNvPr id="19" name="组合 18">
            <a:extLst>
              <a:ext uri="{FF2B5EF4-FFF2-40B4-BE49-F238E27FC236}">
                <a16:creationId xmlns:a16="http://schemas.microsoft.com/office/drawing/2014/main" id="{B66D70B4-DE12-4F86-8DA8-AB815995D7CF}"/>
              </a:ext>
            </a:extLst>
          </p:cNvPr>
          <p:cNvGrpSpPr/>
          <p:nvPr/>
        </p:nvGrpSpPr>
        <p:grpSpPr>
          <a:xfrm>
            <a:off x="6817121" y="4768850"/>
            <a:ext cx="4140930" cy="873857"/>
            <a:chOff x="874712" y="3325188"/>
            <a:chExt cx="4556993" cy="873857"/>
          </a:xfrm>
        </p:grpSpPr>
        <p:sp>
          <p:nvSpPr>
            <p:cNvPr id="20" name="矩形 19">
              <a:extLst>
                <a:ext uri="{FF2B5EF4-FFF2-40B4-BE49-F238E27FC236}">
                  <a16:creationId xmlns:a16="http://schemas.microsoft.com/office/drawing/2014/main" id="{3F60789E-4CE8-4990-98A1-EF55BA6EEADF}"/>
                </a:ext>
              </a:extLst>
            </p:cNvPr>
            <p:cNvSpPr/>
            <p:nvPr/>
          </p:nvSpPr>
          <p:spPr>
            <a:xfrm>
              <a:off x="874712" y="3677812"/>
              <a:ext cx="4556993" cy="5212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mn-lt"/>
                </a:rPr>
                <a:t>点击输入简要文字内容，文字内容需概括精炼，言简意赅的说明分项内容言简意赅的说明分项内容</a:t>
              </a:r>
              <a:endParaRPr lang="en-US" altLang="zh-CN" sz="12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21" name="矩形 20">
              <a:extLst>
                <a:ext uri="{FF2B5EF4-FFF2-40B4-BE49-F238E27FC236}">
                  <a16:creationId xmlns:a16="http://schemas.microsoft.com/office/drawing/2014/main" id="{23542444-CF89-453E-9689-ED2BE8B64DB3}"/>
                </a:ext>
              </a:extLst>
            </p:cNvPr>
            <p:cNvSpPr/>
            <p:nvPr/>
          </p:nvSpPr>
          <p:spPr>
            <a:xfrm>
              <a:off x="874713" y="3325188"/>
              <a:ext cx="2517236" cy="40248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标题文字添加此处</a:t>
              </a:r>
            </a:p>
          </p:txBody>
        </p:sp>
      </p:gr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30477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1+#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par>
                          <p:cTn id="32" fill="hold">
                            <p:stCondLst>
                              <p:cond delay="2500"/>
                            </p:stCondLst>
                            <p:childTnLst>
                              <p:par>
                                <p:cTn id="33" presetID="2" presetClass="entr" presetSubtype="2"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56697EE-B56D-445A-B5B2-4B2C38AB0C64}"/>
              </a:ext>
            </a:extLst>
          </p:cNvPr>
          <p:cNvSpPr txBox="1"/>
          <p:nvPr/>
        </p:nvSpPr>
        <p:spPr>
          <a:xfrm>
            <a:off x="1142706" y="670502"/>
            <a:ext cx="4269353"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一、选题的背景和意义</a:t>
            </a:r>
          </a:p>
        </p:txBody>
      </p:sp>
      <p:grpSp>
        <p:nvGrpSpPr>
          <p:cNvPr id="24" name="89e2e263-95e0-49c1-a236-94fa42389eff">
            <a:extLst>
              <a:ext uri="{FF2B5EF4-FFF2-40B4-BE49-F238E27FC236}">
                <a16:creationId xmlns:a16="http://schemas.microsoft.com/office/drawing/2014/main" id="{981986FB-383D-437C-9A9D-0459555F3EA4}"/>
              </a:ext>
            </a:extLst>
          </p:cNvPr>
          <p:cNvGrpSpPr>
            <a:grpSpLocks noChangeAspect="1"/>
          </p:cNvGrpSpPr>
          <p:nvPr/>
        </p:nvGrpSpPr>
        <p:grpSpPr>
          <a:xfrm>
            <a:off x="3610235" y="2438194"/>
            <a:ext cx="5009098" cy="3022074"/>
            <a:chOff x="3263207" y="2076423"/>
            <a:chExt cx="5703154" cy="3440809"/>
          </a:xfrm>
        </p:grpSpPr>
        <p:sp>
          <p:nvSpPr>
            <p:cNvPr id="25" name="Isosceles Triangle 3">
              <a:extLst>
                <a:ext uri="{FF2B5EF4-FFF2-40B4-BE49-F238E27FC236}">
                  <a16:creationId xmlns:a16="http://schemas.microsoft.com/office/drawing/2014/main" id="{D99E6BBD-9BD5-4366-ACAF-DC66B07FEFFF}"/>
                </a:ext>
              </a:extLst>
            </p:cNvPr>
            <p:cNvSpPr/>
            <p:nvPr/>
          </p:nvSpPr>
          <p:spPr>
            <a:xfrm rot="13674748">
              <a:off x="5323936" y="2451821"/>
              <a:ext cx="82792" cy="1502084"/>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26" name="Isosceles Triangle 4">
              <a:extLst>
                <a:ext uri="{FF2B5EF4-FFF2-40B4-BE49-F238E27FC236}">
                  <a16:creationId xmlns:a16="http://schemas.microsoft.com/office/drawing/2014/main" id="{199C4848-818F-4D6E-9965-35C41A62395F}"/>
                </a:ext>
              </a:extLst>
            </p:cNvPr>
            <p:cNvSpPr/>
            <p:nvPr/>
          </p:nvSpPr>
          <p:spPr>
            <a:xfrm rot="8943721" flipH="1">
              <a:off x="6551363" y="2378491"/>
              <a:ext cx="82792" cy="1553695"/>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27" name="Isosceles Triangle 5">
              <a:extLst>
                <a:ext uri="{FF2B5EF4-FFF2-40B4-BE49-F238E27FC236}">
                  <a16:creationId xmlns:a16="http://schemas.microsoft.com/office/drawing/2014/main" id="{F0FDF389-86E1-46E5-99EE-F43877EDB1B5}"/>
                </a:ext>
              </a:extLst>
            </p:cNvPr>
            <p:cNvSpPr/>
            <p:nvPr/>
          </p:nvSpPr>
          <p:spPr>
            <a:xfrm rot="6358749" flipH="1">
              <a:off x="6986255" y="2074415"/>
              <a:ext cx="82792" cy="1195276"/>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28" name="Isosceles Triangle 7">
              <a:extLst>
                <a:ext uri="{FF2B5EF4-FFF2-40B4-BE49-F238E27FC236}">
                  <a16:creationId xmlns:a16="http://schemas.microsoft.com/office/drawing/2014/main" id="{3898789C-37DC-4246-973F-820D0C8BBBC0}"/>
                </a:ext>
              </a:extLst>
            </p:cNvPr>
            <p:cNvSpPr/>
            <p:nvPr/>
          </p:nvSpPr>
          <p:spPr>
            <a:xfrm rot="16200000" flipH="1">
              <a:off x="6539055" y="4049501"/>
              <a:ext cx="82792" cy="1980027"/>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29" name="Isosceles Triangle 8">
              <a:extLst>
                <a:ext uri="{FF2B5EF4-FFF2-40B4-BE49-F238E27FC236}">
                  <a16:creationId xmlns:a16="http://schemas.microsoft.com/office/drawing/2014/main" id="{584FA8A2-BF0B-48D7-B437-47F82A1E92B8}"/>
                </a:ext>
              </a:extLst>
            </p:cNvPr>
            <p:cNvSpPr/>
            <p:nvPr/>
          </p:nvSpPr>
          <p:spPr>
            <a:xfrm rot="19652835" flipH="1">
              <a:off x="7308295" y="3599985"/>
              <a:ext cx="82792" cy="1553695"/>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0" name="Isosceles Triangle 9">
              <a:extLst>
                <a:ext uri="{FF2B5EF4-FFF2-40B4-BE49-F238E27FC236}">
                  <a16:creationId xmlns:a16="http://schemas.microsoft.com/office/drawing/2014/main" id="{49C1E20D-6FEB-4F39-B8E4-4BC4FAB1BD49}"/>
                </a:ext>
              </a:extLst>
            </p:cNvPr>
            <p:cNvSpPr/>
            <p:nvPr/>
          </p:nvSpPr>
          <p:spPr>
            <a:xfrm rot="1004593" flipH="1">
              <a:off x="8098767" y="4139492"/>
              <a:ext cx="82792" cy="907325"/>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1" name="Isosceles Triangle 11">
              <a:extLst>
                <a:ext uri="{FF2B5EF4-FFF2-40B4-BE49-F238E27FC236}">
                  <a16:creationId xmlns:a16="http://schemas.microsoft.com/office/drawing/2014/main" id="{0C794551-BB84-4F3B-9FF4-D90746D9CC16}"/>
                </a:ext>
              </a:extLst>
            </p:cNvPr>
            <p:cNvSpPr/>
            <p:nvPr/>
          </p:nvSpPr>
          <p:spPr>
            <a:xfrm rot="15057229" flipH="1">
              <a:off x="7186819" y="2499876"/>
              <a:ext cx="82792" cy="2376981"/>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2" name="Isosceles Triangle 12">
              <a:extLst>
                <a:ext uri="{FF2B5EF4-FFF2-40B4-BE49-F238E27FC236}">
                  <a16:creationId xmlns:a16="http://schemas.microsoft.com/office/drawing/2014/main" id="{A9C64847-7BF0-4448-8947-43D6250A8903}"/>
                </a:ext>
              </a:extLst>
            </p:cNvPr>
            <p:cNvSpPr/>
            <p:nvPr/>
          </p:nvSpPr>
          <p:spPr>
            <a:xfrm rot="11627016" flipH="1">
              <a:off x="8323753" y="3313148"/>
              <a:ext cx="82792" cy="907325"/>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3" name="Isosceles Triangle 13">
              <a:extLst>
                <a:ext uri="{FF2B5EF4-FFF2-40B4-BE49-F238E27FC236}">
                  <a16:creationId xmlns:a16="http://schemas.microsoft.com/office/drawing/2014/main" id="{15DDE12B-C1E9-4291-A628-FDB70B9BA1DA}"/>
                </a:ext>
              </a:extLst>
            </p:cNvPr>
            <p:cNvSpPr/>
            <p:nvPr/>
          </p:nvSpPr>
          <p:spPr>
            <a:xfrm rot="17067092" flipH="1">
              <a:off x="7966379" y="2486222"/>
              <a:ext cx="82792" cy="907325"/>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4" name="Isosceles Triangle 15">
              <a:extLst>
                <a:ext uri="{FF2B5EF4-FFF2-40B4-BE49-F238E27FC236}">
                  <a16:creationId xmlns:a16="http://schemas.microsoft.com/office/drawing/2014/main" id="{3C732CE5-E337-4A3F-A5AF-DB6759DF3676}"/>
                </a:ext>
              </a:extLst>
            </p:cNvPr>
            <p:cNvSpPr/>
            <p:nvPr/>
          </p:nvSpPr>
          <p:spPr>
            <a:xfrm rot="2810845">
              <a:off x="4246279" y="3441714"/>
              <a:ext cx="82792" cy="1502084"/>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5" name="Isosceles Triangle 16">
              <a:extLst>
                <a:ext uri="{FF2B5EF4-FFF2-40B4-BE49-F238E27FC236}">
                  <a16:creationId xmlns:a16="http://schemas.microsoft.com/office/drawing/2014/main" id="{E9E0C37A-EAD6-424A-A0CC-9ADFDDB5B790}"/>
                </a:ext>
              </a:extLst>
            </p:cNvPr>
            <p:cNvSpPr/>
            <p:nvPr/>
          </p:nvSpPr>
          <p:spPr>
            <a:xfrm rot="5400000">
              <a:off x="4707609" y="4123689"/>
              <a:ext cx="82792" cy="1831649"/>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36" name="Isosceles Triangle 17">
              <a:extLst>
                <a:ext uri="{FF2B5EF4-FFF2-40B4-BE49-F238E27FC236}">
                  <a16:creationId xmlns:a16="http://schemas.microsoft.com/office/drawing/2014/main" id="{67E26D48-2DFA-4D9A-892B-F2774032251E}"/>
                </a:ext>
              </a:extLst>
            </p:cNvPr>
            <p:cNvSpPr/>
            <p:nvPr/>
          </p:nvSpPr>
          <p:spPr>
            <a:xfrm rot="4263180">
              <a:off x="4998007" y="3253832"/>
              <a:ext cx="82792" cy="2376981"/>
            </a:xfrm>
            <a:prstGeom prst="triangle">
              <a:avLst/>
            </a:prstGeom>
            <a:solidFill>
              <a:srgbClr val="FFFFFF">
                <a:lumMod val="85000"/>
              </a:srgbClr>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grpSp>
          <p:nvGrpSpPr>
            <p:cNvPr id="37" name="Group 2">
              <a:extLst>
                <a:ext uri="{FF2B5EF4-FFF2-40B4-BE49-F238E27FC236}">
                  <a16:creationId xmlns:a16="http://schemas.microsoft.com/office/drawing/2014/main" id="{1E86A112-AC90-402E-943A-179167016311}"/>
                </a:ext>
              </a:extLst>
            </p:cNvPr>
            <p:cNvGrpSpPr/>
            <p:nvPr/>
          </p:nvGrpSpPr>
          <p:grpSpPr>
            <a:xfrm>
              <a:off x="7511473" y="4736621"/>
              <a:ext cx="780609" cy="780611"/>
              <a:chOff x="7511472" y="4736622"/>
              <a:chExt cx="780609" cy="780610"/>
            </a:xfrm>
          </p:grpSpPr>
          <p:sp>
            <p:nvSpPr>
              <p:cNvPr id="62" name="Oval 10">
                <a:extLst>
                  <a:ext uri="{FF2B5EF4-FFF2-40B4-BE49-F238E27FC236}">
                    <a16:creationId xmlns:a16="http://schemas.microsoft.com/office/drawing/2014/main" id="{1A238D67-688F-4F94-8B67-069109B54800}"/>
                  </a:ext>
                </a:extLst>
              </p:cNvPr>
              <p:cNvSpPr/>
              <p:nvPr/>
            </p:nvSpPr>
            <p:spPr>
              <a:xfrm>
                <a:off x="7511472" y="4736622"/>
                <a:ext cx="780609" cy="780610"/>
              </a:xfrm>
              <a:prstGeom prst="roundRect">
                <a:avLst/>
              </a:prstGeom>
              <a:solidFill>
                <a:srgbClr val="9BA4F4"/>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63" name="Freeform: Shape 21">
                <a:extLst>
                  <a:ext uri="{FF2B5EF4-FFF2-40B4-BE49-F238E27FC236}">
                    <a16:creationId xmlns:a16="http://schemas.microsoft.com/office/drawing/2014/main" id="{81BEB4C2-4221-4E20-AEF1-6808FDCF440F}"/>
                  </a:ext>
                </a:extLst>
              </p:cNvPr>
              <p:cNvSpPr>
                <a:spLocks/>
              </p:cNvSpPr>
              <p:nvPr/>
            </p:nvSpPr>
            <p:spPr bwMode="auto">
              <a:xfrm>
                <a:off x="7669973" y="4902196"/>
                <a:ext cx="463601" cy="449469"/>
              </a:xfrm>
              <a:custGeom>
                <a:avLst/>
                <a:gdLst/>
                <a:ahLst/>
                <a:cxnLst>
                  <a:cxn ang="0">
                    <a:pos x="376" y="450"/>
                  </a:cxn>
                  <a:cxn ang="0">
                    <a:pos x="448" y="300"/>
                  </a:cxn>
                  <a:cxn ang="0">
                    <a:pos x="465" y="155"/>
                  </a:cxn>
                  <a:cxn ang="0">
                    <a:pos x="503" y="384"/>
                  </a:cxn>
                  <a:cxn ang="0">
                    <a:pos x="465" y="155"/>
                  </a:cxn>
                  <a:cxn ang="0">
                    <a:pos x="576" y="390"/>
                  </a:cxn>
                  <a:cxn ang="0">
                    <a:pos x="395" y="456"/>
                  </a:cxn>
                  <a:cxn ang="0">
                    <a:pos x="364" y="456"/>
                  </a:cxn>
                  <a:cxn ang="0">
                    <a:pos x="215" y="179"/>
                  </a:cxn>
                  <a:cxn ang="0">
                    <a:pos x="128" y="155"/>
                  </a:cxn>
                  <a:cxn ang="0">
                    <a:pos x="85" y="100"/>
                  </a:cxn>
                  <a:cxn ang="0">
                    <a:pos x="42" y="267"/>
                  </a:cxn>
                  <a:cxn ang="0">
                    <a:pos x="42" y="294"/>
                  </a:cxn>
                  <a:cxn ang="0">
                    <a:pos x="53" y="321"/>
                  </a:cxn>
                  <a:cxn ang="0">
                    <a:pos x="9" y="503"/>
                  </a:cxn>
                  <a:cxn ang="0">
                    <a:pos x="127" y="369"/>
                  </a:cxn>
                  <a:cxn ang="0">
                    <a:pos x="190" y="506"/>
                  </a:cxn>
                  <a:cxn ang="0">
                    <a:pos x="131" y="289"/>
                  </a:cxn>
                  <a:cxn ang="0">
                    <a:pos x="130" y="277"/>
                  </a:cxn>
                  <a:cxn ang="0">
                    <a:pos x="204" y="236"/>
                  </a:cxn>
                  <a:cxn ang="0">
                    <a:pos x="227" y="235"/>
                  </a:cxn>
                  <a:cxn ang="0">
                    <a:pos x="349" y="465"/>
                  </a:cxn>
                  <a:cxn ang="0">
                    <a:pos x="392" y="551"/>
                  </a:cxn>
                  <a:cxn ang="0">
                    <a:pos x="413" y="466"/>
                  </a:cxn>
                  <a:cxn ang="0">
                    <a:pos x="364" y="507"/>
                  </a:cxn>
                  <a:cxn ang="0">
                    <a:pos x="396" y="499"/>
                  </a:cxn>
                  <a:cxn ang="0">
                    <a:pos x="396" y="193"/>
                  </a:cxn>
                  <a:cxn ang="0">
                    <a:pos x="324" y="343"/>
                  </a:cxn>
                  <a:cxn ang="0">
                    <a:pos x="396" y="193"/>
                  </a:cxn>
                  <a:cxn ang="0">
                    <a:pos x="128" y="43"/>
                  </a:cxn>
                  <a:cxn ang="0">
                    <a:pos x="41" y="43"/>
                  </a:cxn>
                  <a:cxn ang="0">
                    <a:pos x="84" y="0"/>
                  </a:cxn>
                </a:cxnLst>
                <a:rect l="0" t="0" r="r" b="b"/>
                <a:pathLst>
                  <a:path w="576" h="557">
                    <a:moveTo>
                      <a:pt x="493" y="393"/>
                    </a:moveTo>
                    <a:cubicBezTo>
                      <a:pt x="376" y="450"/>
                      <a:pt x="376" y="450"/>
                      <a:pt x="376" y="450"/>
                    </a:cubicBezTo>
                    <a:cubicBezTo>
                      <a:pt x="330" y="356"/>
                      <a:pt x="330" y="356"/>
                      <a:pt x="330" y="356"/>
                    </a:cubicBezTo>
                    <a:cubicBezTo>
                      <a:pt x="448" y="300"/>
                      <a:pt x="448" y="300"/>
                      <a:pt x="448" y="300"/>
                    </a:cubicBezTo>
                    <a:lnTo>
                      <a:pt x="493" y="393"/>
                    </a:lnTo>
                    <a:close/>
                    <a:moveTo>
                      <a:pt x="465" y="155"/>
                    </a:moveTo>
                    <a:cubicBezTo>
                      <a:pt x="562" y="355"/>
                      <a:pt x="562" y="355"/>
                      <a:pt x="562" y="355"/>
                    </a:cubicBezTo>
                    <a:cubicBezTo>
                      <a:pt x="503" y="384"/>
                      <a:pt x="503" y="384"/>
                      <a:pt x="503" y="384"/>
                    </a:cubicBezTo>
                    <a:cubicBezTo>
                      <a:pt x="406" y="183"/>
                      <a:pt x="406" y="183"/>
                      <a:pt x="406" y="183"/>
                    </a:cubicBezTo>
                    <a:lnTo>
                      <a:pt x="465" y="155"/>
                    </a:lnTo>
                    <a:close/>
                    <a:moveTo>
                      <a:pt x="413" y="466"/>
                    </a:moveTo>
                    <a:cubicBezTo>
                      <a:pt x="576" y="390"/>
                      <a:pt x="576" y="390"/>
                      <a:pt x="576" y="390"/>
                    </a:cubicBezTo>
                    <a:cubicBezTo>
                      <a:pt x="572" y="374"/>
                      <a:pt x="572" y="374"/>
                      <a:pt x="572" y="374"/>
                    </a:cubicBezTo>
                    <a:cubicBezTo>
                      <a:pt x="395" y="456"/>
                      <a:pt x="395" y="456"/>
                      <a:pt x="395" y="456"/>
                    </a:cubicBezTo>
                    <a:cubicBezTo>
                      <a:pt x="387" y="453"/>
                      <a:pt x="378" y="453"/>
                      <a:pt x="369" y="455"/>
                    </a:cubicBezTo>
                    <a:cubicBezTo>
                      <a:pt x="367" y="455"/>
                      <a:pt x="366" y="456"/>
                      <a:pt x="364" y="456"/>
                    </a:cubicBezTo>
                    <a:cubicBezTo>
                      <a:pt x="243" y="227"/>
                      <a:pt x="243" y="227"/>
                      <a:pt x="243" y="227"/>
                    </a:cubicBezTo>
                    <a:cubicBezTo>
                      <a:pt x="258" y="211"/>
                      <a:pt x="244" y="175"/>
                      <a:pt x="215" y="179"/>
                    </a:cubicBezTo>
                    <a:cubicBezTo>
                      <a:pt x="212" y="179"/>
                      <a:pt x="211" y="180"/>
                      <a:pt x="209" y="180"/>
                    </a:cubicBezTo>
                    <a:cubicBezTo>
                      <a:pt x="181" y="178"/>
                      <a:pt x="153" y="169"/>
                      <a:pt x="128" y="155"/>
                    </a:cubicBezTo>
                    <a:cubicBezTo>
                      <a:pt x="127" y="152"/>
                      <a:pt x="127" y="150"/>
                      <a:pt x="127" y="147"/>
                    </a:cubicBezTo>
                    <a:cubicBezTo>
                      <a:pt x="126" y="122"/>
                      <a:pt x="112" y="101"/>
                      <a:pt x="85" y="100"/>
                    </a:cubicBezTo>
                    <a:cubicBezTo>
                      <a:pt x="63" y="98"/>
                      <a:pt x="37" y="117"/>
                      <a:pt x="38" y="141"/>
                    </a:cubicBezTo>
                    <a:cubicBezTo>
                      <a:pt x="42" y="199"/>
                      <a:pt x="42" y="213"/>
                      <a:pt x="42" y="267"/>
                    </a:cubicBezTo>
                    <a:cubicBezTo>
                      <a:pt x="41" y="267"/>
                      <a:pt x="41" y="267"/>
                      <a:pt x="41" y="267"/>
                    </a:cubicBezTo>
                    <a:cubicBezTo>
                      <a:pt x="42" y="275"/>
                      <a:pt x="42" y="287"/>
                      <a:pt x="42" y="294"/>
                    </a:cubicBezTo>
                    <a:cubicBezTo>
                      <a:pt x="43" y="305"/>
                      <a:pt x="47" y="314"/>
                      <a:pt x="53" y="321"/>
                    </a:cubicBezTo>
                    <a:cubicBezTo>
                      <a:pt x="53" y="321"/>
                      <a:pt x="53" y="321"/>
                      <a:pt x="53" y="321"/>
                    </a:cubicBezTo>
                    <a:cubicBezTo>
                      <a:pt x="60" y="332"/>
                      <a:pt x="59" y="344"/>
                      <a:pt x="65" y="355"/>
                    </a:cubicBezTo>
                    <a:cubicBezTo>
                      <a:pt x="55" y="405"/>
                      <a:pt x="22" y="454"/>
                      <a:pt x="9" y="503"/>
                    </a:cubicBezTo>
                    <a:cubicBezTo>
                      <a:pt x="0" y="539"/>
                      <a:pt x="55" y="554"/>
                      <a:pt x="64" y="518"/>
                    </a:cubicBezTo>
                    <a:cubicBezTo>
                      <a:pt x="77" y="469"/>
                      <a:pt x="116" y="419"/>
                      <a:pt x="127" y="369"/>
                    </a:cubicBezTo>
                    <a:cubicBezTo>
                      <a:pt x="127" y="367"/>
                      <a:pt x="128" y="365"/>
                      <a:pt x="128" y="362"/>
                    </a:cubicBezTo>
                    <a:cubicBezTo>
                      <a:pt x="162" y="398"/>
                      <a:pt x="185" y="456"/>
                      <a:pt x="190" y="506"/>
                    </a:cubicBezTo>
                    <a:cubicBezTo>
                      <a:pt x="193" y="543"/>
                      <a:pt x="250" y="543"/>
                      <a:pt x="247" y="506"/>
                    </a:cubicBezTo>
                    <a:cubicBezTo>
                      <a:pt x="240" y="422"/>
                      <a:pt x="197" y="340"/>
                      <a:pt x="131" y="289"/>
                    </a:cubicBezTo>
                    <a:cubicBezTo>
                      <a:pt x="131" y="285"/>
                      <a:pt x="130" y="281"/>
                      <a:pt x="130" y="277"/>
                    </a:cubicBezTo>
                    <a:cubicBezTo>
                      <a:pt x="130" y="277"/>
                      <a:pt x="130" y="277"/>
                      <a:pt x="130" y="277"/>
                    </a:cubicBezTo>
                    <a:cubicBezTo>
                      <a:pt x="130" y="242"/>
                      <a:pt x="131" y="254"/>
                      <a:pt x="130" y="219"/>
                    </a:cubicBezTo>
                    <a:cubicBezTo>
                      <a:pt x="154" y="229"/>
                      <a:pt x="179" y="234"/>
                      <a:pt x="204" y="236"/>
                    </a:cubicBezTo>
                    <a:cubicBezTo>
                      <a:pt x="204" y="237"/>
                      <a:pt x="204" y="237"/>
                      <a:pt x="204" y="237"/>
                    </a:cubicBezTo>
                    <a:cubicBezTo>
                      <a:pt x="213" y="237"/>
                      <a:pt x="218" y="236"/>
                      <a:pt x="227" y="235"/>
                    </a:cubicBezTo>
                    <a:cubicBezTo>
                      <a:pt x="229" y="235"/>
                      <a:pt x="230" y="234"/>
                      <a:pt x="232" y="234"/>
                    </a:cubicBezTo>
                    <a:cubicBezTo>
                      <a:pt x="349" y="465"/>
                      <a:pt x="349" y="465"/>
                      <a:pt x="349" y="465"/>
                    </a:cubicBezTo>
                    <a:cubicBezTo>
                      <a:pt x="335" y="476"/>
                      <a:pt x="328" y="496"/>
                      <a:pt x="332" y="515"/>
                    </a:cubicBezTo>
                    <a:cubicBezTo>
                      <a:pt x="338" y="541"/>
                      <a:pt x="365" y="557"/>
                      <a:pt x="392" y="551"/>
                    </a:cubicBezTo>
                    <a:cubicBezTo>
                      <a:pt x="418" y="545"/>
                      <a:pt x="435" y="518"/>
                      <a:pt x="428" y="492"/>
                    </a:cubicBezTo>
                    <a:cubicBezTo>
                      <a:pt x="426" y="481"/>
                      <a:pt x="420" y="473"/>
                      <a:pt x="413" y="466"/>
                    </a:cubicBezTo>
                    <a:close/>
                    <a:moveTo>
                      <a:pt x="384" y="519"/>
                    </a:moveTo>
                    <a:cubicBezTo>
                      <a:pt x="375" y="521"/>
                      <a:pt x="366" y="516"/>
                      <a:pt x="364" y="507"/>
                    </a:cubicBezTo>
                    <a:cubicBezTo>
                      <a:pt x="362" y="498"/>
                      <a:pt x="367" y="489"/>
                      <a:pt x="376" y="487"/>
                    </a:cubicBezTo>
                    <a:cubicBezTo>
                      <a:pt x="385" y="485"/>
                      <a:pt x="394" y="490"/>
                      <a:pt x="396" y="499"/>
                    </a:cubicBezTo>
                    <a:cubicBezTo>
                      <a:pt x="399" y="508"/>
                      <a:pt x="393" y="517"/>
                      <a:pt x="384" y="519"/>
                    </a:cubicBezTo>
                    <a:close/>
                    <a:moveTo>
                      <a:pt x="396" y="193"/>
                    </a:moveTo>
                    <a:cubicBezTo>
                      <a:pt x="441" y="287"/>
                      <a:pt x="441" y="287"/>
                      <a:pt x="441" y="287"/>
                    </a:cubicBezTo>
                    <a:cubicBezTo>
                      <a:pt x="324" y="343"/>
                      <a:pt x="324" y="343"/>
                      <a:pt x="324" y="343"/>
                    </a:cubicBezTo>
                    <a:cubicBezTo>
                      <a:pt x="279" y="250"/>
                      <a:pt x="279" y="250"/>
                      <a:pt x="279" y="250"/>
                    </a:cubicBezTo>
                    <a:lnTo>
                      <a:pt x="396" y="193"/>
                    </a:lnTo>
                    <a:close/>
                    <a:moveTo>
                      <a:pt x="84" y="0"/>
                    </a:moveTo>
                    <a:cubicBezTo>
                      <a:pt x="108" y="0"/>
                      <a:pt x="128" y="19"/>
                      <a:pt x="128" y="43"/>
                    </a:cubicBezTo>
                    <a:cubicBezTo>
                      <a:pt x="128" y="67"/>
                      <a:pt x="108" y="86"/>
                      <a:pt x="84" y="86"/>
                    </a:cubicBezTo>
                    <a:cubicBezTo>
                      <a:pt x="61" y="86"/>
                      <a:pt x="41" y="67"/>
                      <a:pt x="41" y="43"/>
                    </a:cubicBezTo>
                    <a:cubicBezTo>
                      <a:pt x="41" y="19"/>
                      <a:pt x="61" y="0"/>
                      <a:pt x="84" y="0"/>
                    </a:cubicBezTo>
                    <a:close/>
                    <a:moveTo>
                      <a:pt x="84" y="0"/>
                    </a:moveTo>
                    <a:cubicBezTo>
                      <a:pt x="84" y="0"/>
                      <a:pt x="84" y="0"/>
                      <a:pt x="84" y="0"/>
                    </a:cubicBezTo>
                  </a:path>
                </a:pathLst>
              </a:custGeom>
              <a:solidFill>
                <a:srgbClr val="FFFFFF"/>
              </a:solid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grpSp>
        <p:grpSp>
          <p:nvGrpSpPr>
            <p:cNvPr id="38" name="Group 40">
              <a:extLst>
                <a:ext uri="{FF2B5EF4-FFF2-40B4-BE49-F238E27FC236}">
                  <a16:creationId xmlns:a16="http://schemas.microsoft.com/office/drawing/2014/main" id="{03ECF3B1-212E-418C-BD9A-74A72EFD73F1}"/>
                </a:ext>
              </a:extLst>
            </p:cNvPr>
            <p:cNvGrpSpPr/>
            <p:nvPr/>
          </p:nvGrpSpPr>
          <p:grpSpPr>
            <a:xfrm>
              <a:off x="5786274" y="2076423"/>
              <a:ext cx="782255" cy="782255"/>
              <a:chOff x="5786273" y="2076422"/>
              <a:chExt cx="782254" cy="782255"/>
            </a:xfrm>
          </p:grpSpPr>
          <p:sp>
            <p:nvSpPr>
              <p:cNvPr id="54" name="Oval 6">
                <a:extLst>
                  <a:ext uri="{FF2B5EF4-FFF2-40B4-BE49-F238E27FC236}">
                    <a16:creationId xmlns:a16="http://schemas.microsoft.com/office/drawing/2014/main" id="{4919E999-4952-42B1-AE92-8269C221DCF6}"/>
                  </a:ext>
                </a:extLst>
              </p:cNvPr>
              <p:cNvSpPr/>
              <p:nvPr/>
            </p:nvSpPr>
            <p:spPr>
              <a:xfrm>
                <a:off x="5786273" y="2076422"/>
                <a:ext cx="782254" cy="782255"/>
              </a:xfrm>
              <a:prstGeom prst="roundRect">
                <a:avLst/>
              </a:prstGeom>
              <a:solidFill>
                <a:srgbClr val="9BA4F4"/>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grpSp>
            <p:nvGrpSpPr>
              <p:cNvPr id="55" name="Group 22">
                <a:extLst>
                  <a:ext uri="{FF2B5EF4-FFF2-40B4-BE49-F238E27FC236}">
                    <a16:creationId xmlns:a16="http://schemas.microsoft.com/office/drawing/2014/main" id="{89B733D8-B359-4B1F-ACAC-E0D9F7FC48D4}"/>
                  </a:ext>
                </a:extLst>
              </p:cNvPr>
              <p:cNvGrpSpPr/>
              <p:nvPr/>
            </p:nvGrpSpPr>
            <p:grpSpPr>
              <a:xfrm>
                <a:off x="5961028" y="2250741"/>
                <a:ext cx="432748" cy="433617"/>
                <a:chOff x="2436813" y="361950"/>
                <a:chExt cx="790575" cy="792163"/>
              </a:xfrm>
              <a:solidFill>
                <a:srgbClr val="FFFFFF"/>
              </a:solidFill>
            </p:grpSpPr>
            <p:sp>
              <p:nvSpPr>
                <p:cNvPr id="56" name="Freeform: Shape 23">
                  <a:extLst>
                    <a:ext uri="{FF2B5EF4-FFF2-40B4-BE49-F238E27FC236}">
                      <a16:creationId xmlns:a16="http://schemas.microsoft.com/office/drawing/2014/main" id="{042C00A6-B227-4142-9343-4D8ADBEE684B}"/>
                    </a:ext>
                  </a:extLst>
                </p:cNvPr>
                <p:cNvSpPr>
                  <a:spLocks/>
                </p:cNvSpPr>
                <p:nvPr/>
              </p:nvSpPr>
              <p:spPr bwMode="auto">
                <a:xfrm>
                  <a:off x="2436813" y="509588"/>
                  <a:ext cx="692150" cy="446088"/>
                </a:xfrm>
                <a:custGeom>
                  <a:avLst/>
                  <a:gdLst/>
                  <a:ahLst/>
                  <a:cxnLst>
                    <a:cxn ang="0">
                      <a:pos x="436" y="281"/>
                    </a:cxn>
                    <a:cxn ang="0">
                      <a:pos x="177" y="281"/>
                    </a:cxn>
                    <a:cxn ang="0">
                      <a:pos x="68" y="31"/>
                    </a:cxn>
                    <a:cxn ang="0">
                      <a:pos x="0" y="31"/>
                    </a:cxn>
                    <a:cxn ang="0">
                      <a:pos x="0" y="0"/>
                    </a:cxn>
                    <a:cxn ang="0">
                      <a:pos x="88" y="0"/>
                    </a:cxn>
                    <a:cxn ang="0">
                      <a:pos x="197" y="250"/>
                    </a:cxn>
                    <a:cxn ang="0">
                      <a:pos x="436" y="250"/>
                    </a:cxn>
                    <a:cxn ang="0">
                      <a:pos x="436" y="281"/>
                    </a:cxn>
                    <a:cxn ang="0">
                      <a:pos x="436" y="281"/>
                    </a:cxn>
                    <a:cxn ang="0">
                      <a:pos x="436" y="281"/>
                    </a:cxn>
                  </a:cxnLst>
                  <a:rect l="0" t="0" r="r" b="b"/>
                  <a:pathLst>
                    <a:path w="436" h="281">
                      <a:moveTo>
                        <a:pt x="436" y="281"/>
                      </a:moveTo>
                      <a:lnTo>
                        <a:pt x="177" y="281"/>
                      </a:lnTo>
                      <a:lnTo>
                        <a:pt x="68" y="31"/>
                      </a:lnTo>
                      <a:lnTo>
                        <a:pt x="0" y="31"/>
                      </a:lnTo>
                      <a:lnTo>
                        <a:pt x="0" y="0"/>
                      </a:lnTo>
                      <a:lnTo>
                        <a:pt x="88" y="0"/>
                      </a:lnTo>
                      <a:lnTo>
                        <a:pt x="197" y="250"/>
                      </a:lnTo>
                      <a:lnTo>
                        <a:pt x="436" y="250"/>
                      </a:lnTo>
                      <a:lnTo>
                        <a:pt x="436" y="281"/>
                      </a:lnTo>
                      <a:close/>
                      <a:moveTo>
                        <a:pt x="436" y="281"/>
                      </a:moveTo>
                      <a:lnTo>
                        <a:pt x="436" y="281"/>
                      </a:lnTo>
                      <a:close/>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57" name="Freeform: Shape 24">
                  <a:extLst>
                    <a:ext uri="{FF2B5EF4-FFF2-40B4-BE49-F238E27FC236}">
                      <a16:creationId xmlns:a16="http://schemas.microsoft.com/office/drawing/2014/main" id="{DD381AF5-08F5-4005-A34F-264D1FAA5989}"/>
                    </a:ext>
                  </a:extLst>
                </p:cNvPr>
                <p:cNvSpPr>
                  <a:spLocks/>
                </p:cNvSpPr>
                <p:nvPr/>
              </p:nvSpPr>
              <p:spPr bwMode="auto">
                <a:xfrm>
                  <a:off x="2436813" y="509588"/>
                  <a:ext cx="692150" cy="446088"/>
                </a:xfrm>
                <a:custGeom>
                  <a:avLst/>
                  <a:gdLst/>
                  <a:ahLst/>
                  <a:cxnLst>
                    <a:cxn ang="0">
                      <a:pos x="436" y="281"/>
                    </a:cxn>
                    <a:cxn ang="0">
                      <a:pos x="177" y="281"/>
                    </a:cxn>
                    <a:cxn ang="0">
                      <a:pos x="68" y="31"/>
                    </a:cxn>
                    <a:cxn ang="0">
                      <a:pos x="0" y="31"/>
                    </a:cxn>
                    <a:cxn ang="0">
                      <a:pos x="0" y="0"/>
                    </a:cxn>
                    <a:cxn ang="0">
                      <a:pos x="88" y="0"/>
                    </a:cxn>
                    <a:cxn ang="0">
                      <a:pos x="197" y="250"/>
                    </a:cxn>
                    <a:cxn ang="0">
                      <a:pos x="436" y="250"/>
                    </a:cxn>
                    <a:cxn ang="0">
                      <a:pos x="436" y="281"/>
                    </a:cxn>
                    <a:cxn ang="0">
                      <a:pos x="436" y="281"/>
                    </a:cxn>
                    <a:cxn ang="0">
                      <a:pos x="436" y="281"/>
                    </a:cxn>
                  </a:cxnLst>
                  <a:rect l="0" t="0" r="r" b="b"/>
                  <a:pathLst>
                    <a:path w="436" h="281">
                      <a:moveTo>
                        <a:pt x="436" y="281"/>
                      </a:moveTo>
                      <a:lnTo>
                        <a:pt x="177" y="281"/>
                      </a:lnTo>
                      <a:lnTo>
                        <a:pt x="68" y="31"/>
                      </a:lnTo>
                      <a:lnTo>
                        <a:pt x="0" y="31"/>
                      </a:lnTo>
                      <a:lnTo>
                        <a:pt x="0" y="0"/>
                      </a:lnTo>
                      <a:lnTo>
                        <a:pt x="88" y="0"/>
                      </a:lnTo>
                      <a:lnTo>
                        <a:pt x="197" y="250"/>
                      </a:lnTo>
                      <a:lnTo>
                        <a:pt x="436" y="250"/>
                      </a:lnTo>
                      <a:lnTo>
                        <a:pt x="436" y="281"/>
                      </a:lnTo>
                      <a:moveTo>
                        <a:pt x="436" y="281"/>
                      </a:moveTo>
                      <a:lnTo>
                        <a:pt x="436" y="281"/>
                      </a:ln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58" name="Freeform: Shape 25">
                  <a:extLst>
                    <a:ext uri="{FF2B5EF4-FFF2-40B4-BE49-F238E27FC236}">
                      <a16:creationId xmlns:a16="http://schemas.microsoft.com/office/drawing/2014/main" id="{95888D88-AB27-4425-87D0-0268DCC451FA}"/>
                    </a:ext>
                  </a:extLst>
                </p:cNvPr>
                <p:cNvSpPr>
                  <a:spLocks/>
                </p:cNvSpPr>
                <p:nvPr/>
              </p:nvSpPr>
              <p:spPr bwMode="auto">
                <a:xfrm>
                  <a:off x="2733675" y="1006475"/>
                  <a:ext cx="147638" cy="147638"/>
                </a:xfrm>
                <a:custGeom>
                  <a:avLst/>
                  <a:gdLst/>
                  <a:ahLst/>
                  <a:cxnLst>
                    <a:cxn ang="0">
                      <a:pos x="109" y="54"/>
                    </a:cxn>
                    <a:cxn ang="0">
                      <a:pos x="54" y="109"/>
                    </a:cxn>
                    <a:cxn ang="0">
                      <a:pos x="0" y="54"/>
                    </a:cxn>
                    <a:cxn ang="0">
                      <a:pos x="54" y="0"/>
                    </a:cxn>
                    <a:cxn ang="0">
                      <a:pos x="109" y="54"/>
                    </a:cxn>
                    <a:cxn ang="0">
                      <a:pos x="109" y="54"/>
                    </a:cxn>
                    <a:cxn ang="0">
                      <a:pos x="109" y="54"/>
                    </a:cxn>
                  </a:cxnLst>
                  <a:rect l="0" t="0" r="r" b="b"/>
                  <a:pathLst>
                    <a:path w="109" h="109">
                      <a:moveTo>
                        <a:pt x="109" y="54"/>
                      </a:moveTo>
                      <a:cubicBezTo>
                        <a:pt x="109" y="84"/>
                        <a:pt x="84" y="109"/>
                        <a:pt x="54" y="109"/>
                      </a:cubicBezTo>
                      <a:cubicBezTo>
                        <a:pt x="24" y="109"/>
                        <a:pt x="0" y="84"/>
                        <a:pt x="0" y="54"/>
                      </a:cubicBezTo>
                      <a:cubicBezTo>
                        <a:pt x="0" y="24"/>
                        <a:pt x="24" y="0"/>
                        <a:pt x="54" y="0"/>
                      </a:cubicBezTo>
                      <a:cubicBezTo>
                        <a:pt x="84" y="0"/>
                        <a:pt x="109" y="24"/>
                        <a:pt x="109" y="54"/>
                      </a:cubicBezTo>
                      <a:close/>
                      <a:moveTo>
                        <a:pt x="109" y="54"/>
                      </a:moveTo>
                      <a:cubicBezTo>
                        <a:pt x="109" y="54"/>
                        <a:pt x="109" y="54"/>
                        <a:pt x="109" y="54"/>
                      </a:cubicBez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59" name="Freeform: Shape 26">
                  <a:extLst>
                    <a:ext uri="{FF2B5EF4-FFF2-40B4-BE49-F238E27FC236}">
                      <a16:creationId xmlns:a16="http://schemas.microsoft.com/office/drawing/2014/main" id="{A4DA0063-41DE-47F6-9339-0C0E759CD5BB}"/>
                    </a:ext>
                  </a:extLst>
                </p:cNvPr>
                <p:cNvSpPr>
                  <a:spLocks/>
                </p:cNvSpPr>
                <p:nvPr/>
              </p:nvSpPr>
              <p:spPr bwMode="auto">
                <a:xfrm>
                  <a:off x="2981325" y="1006475"/>
                  <a:ext cx="147638" cy="147638"/>
                </a:xfrm>
                <a:custGeom>
                  <a:avLst/>
                  <a:gdLst/>
                  <a:ahLst/>
                  <a:cxnLst>
                    <a:cxn ang="0">
                      <a:pos x="109" y="54"/>
                    </a:cxn>
                    <a:cxn ang="0">
                      <a:pos x="54" y="109"/>
                    </a:cxn>
                    <a:cxn ang="0">
                      <a:pos x="0" y="54"/>
                    </a:cxn>
                    <a:cxn ang="0">
                      <a:pos x="54" y="0"/>
                    </a:cxn>
                    <a:cxn ang="0">
                      <a:pos x="109" y="54"/>
                    </a:cxn>
                    <a:cxn ang="0">
                      <a:pos x="109" y="54"/>
                    </a:cxn>
                    <a:cxn ang="0">
                      <a:pos x="109" y="54"/>
                    </a:cxn>
                  </a:cxnLst>
                  <a:rect l="0" t="0" r="r" b="b"/>
                  <a:pathLst>
                    <a:path w="109" h="109">
                      <a:moveTo>
                        <a:pt x="109" y="54"/>
                      </a:moveTo>
                      <a:cubicBezTo>
                        <a:pt x="109" y="84"/>
                        <a:pt x="84" y="109"/>
                        <a:pt x="54" y="109"/>
                      </a:cubicBezTo>
                      <a:cubicBezTo>
                        <a:pt x="24" y="109"/>
                        <a:pt x="0" y="84"/>
                        <a:pt x="0" y="54"/>
                      </a:cubicBezTo>
                      <a:cubicBezTo>
                        <a:pt x="0" y="24"/>
                        <a:pt x="24" y="0"/>
                        <a:pt x="54" y="0"/>
                      </a:cubicBezTo>
                      <a:cubicBezTo>
                        <a:pt x="84" y="0"/>
                        <a:pt x="109" y="24"/>
                        <a:pt x="109" y="54"/>
                      </a:cubicBezTo>
                      <a:close/>
                      <a:moveTo>
                        <a:pt x="109" y="54"/>
                      </a:moveTo>
                      <a:cubicBezTo>
                        <a:pt x="109" y="54"/>
                        <a:pt x="109" y="54"/>
                        <a:pt x="109" y="54"/>
                      </a:cubicBez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60" name="Freeform: Shape 27">
                  <a:extLst>
                    <a:ext uri="{FF2B5EF4-FFF2-40B4-BE49-F238E27FC236}">
                      <a16:creationId xmlns:a16="http://schemas.microsoft.com/office/drawing/2014/main" id="{4EB35E31-ED54-407C-BA0D-035AB42A1F15}"/>
                    </a:ext>
                  </a:extLst>
                </p:cNvPr>
                <p:cNvSpPr>
                  <a:spLocks/>
                </p:cNvSpPr>
                <p:nvPr/>
              </p:nvSpPr>
              <p:spPr bwMode="auto">
                <a:xfrm>
                  <a:off x="2684463" y="609600"/>
                  <a:ext cx="501650" cy="247650"/>
                </a:xfrm>
                <a:custGeom>
                  <a:avLst/>
                  <a:gdLst/>
                  <a:ahLst/>
                  <a:cxnLst>
                    <a:cxn ang="0">
                      <a:pos x="273" y="109"/>
                    </a:cxn>
                    <a:cxn ang="0">
                      <a:pos x="120" y="0"/>
                    </a:cxn>
                    <a:cxn ang="0">
                      <a:pos x="0" y="0"/>
                    </a:cxn>
                    <a:cxn ang="0">
                      <a:pos x="73" y="182"/>
                    </a:cxn>
                    <a:cxn ang="0">
                      <a:pos x="328" y="182"/>
                    </a:cxn>
                    <a:cxn ang="0">
                      <a:pos x="370" y="77"/>
                    </a:cxn>
                    <a:cxn ang="0">
                      <a:pos x="273" y="109"/>
                    </a:cxn>
                    <a:cxn ang="0">
                      <a:pos x="273" y="109"/>
                    </a:cxn>
                    <a:cxn ang="0">
                      <a:pos x="273" y="109"/>
                    </a:cxn>
                  </a:cxnLst>
                  <a:rect l="0" t="0" r="r" b="b"/>
                  <a:pathLst>
                    <a:path w="370" h="182">
                      <a:moveTo>
                        <a:pt x="273" y="109"/>
                      </a:moveTo>
                      <a:cubicBezTo>
                        <a:pt x="202" y="109"/>
                        <a:pt x="142" y="63"/>
                        <a:pt x="120" y="0"/>
                      </a:cubicBezTo>
                      <a:cubicBezTo>
                        <a:pt x="0" y="0"/>
                        <a:pt x="0" y="0"/>
                        <a:pt x="0" y="0"/>
                      </a:cubicBezTo>
                      <a:cubicBezTo>
                        <a:pt x="73" y="182"/>
                        <a:pt x="73" y="182"/>
                        <a:pt x="73" y="182"/>
                      </a:cubicBezTo>
                      <a:cubicBezTo>
                        <a:pt x="328" y="182"/>
                        <a:pt x="328" y="182"/>
                        <a:pt x="328" y="182"/>
                      </a:cubicBezTo>
                      <a:cubicBezTo>
                        <a:pt x="370" y="77"/>
                        <a:pt x="370" y="77"/>
                        <a:pt x="370" y="77"/>
                      </a:cubicBezTo>
                      <a:cubicBezTo>
                        <a:pt x="343" y="97"/>
                        <a:pt x="309" y="109"/>
                        <a:pt x="273" y="109"/>
                      </a:cubicBezTo>
                      <a:close/>
                      <a:moveTo>
                        <a:pt x="273" y="109"/>
                      </a:moveTo>
                      <a:cubicBezTo>
                        <a:pt x="273" y="109"/>
                        <a:pt x="273" y="109"/>
                        <a:pt x="273" y="109"/>
                      </a:cubicBez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61" name="Freeform: Shape 28">
                  <a:extLst>
                    <a:ext uri="{FF2B5EF4-FFF2-40B4-BE49-F238E27FC236}">
                      <a16:creationId xmlns:a16="http://schemas.microsoft.com/office/drawing/2014/main" id="{3AF2016E-F209-436B-9F42-184E84B2AA62}"/>
                    </a:ext>
                  </a:extLst>
                </p:cNvPr>
                <p:cNvSpPr>
                  <a:spLocks/>
                </p:cNvSpPr>
                <p:nvPr/>
              </p:nvSpPr>
              <p:spPr bwMode="auto">
                <a:xfrm>
                  <a:off x="2881313" y="361950"/>
                  <a:ext cx="346075" cy="346075"/>
                </a:xfrm>
                <a:custGeom>
                  <a:avLst/>
                  <a:gdLst/>
                  <a:ahLst/>
                  <a:cxnLst>
                    <a:cxn ang="0">
                      <a:pos x="127" y="0"/>
                    </a:cxn>
                    <a:cxn ang="0">
                      <a:pos x="0" y="127"/>
                    </a:cxn>
                    <a:cxn ang="0">
                      <a:pos x="127" y="254"/>
                    </a:cxn>
                    <a:cxn ang="0">
                      <a:pos x="255" y="127"/>
                    </a:cxn>
                    <a:cxn ang="0">
                      <a:pos x="127" y="0"/>
                    </a:cxn>
                    <a:cxn ang="0">
                      <a:pos x="108" y="191"/>
                    </a:cxn>
                    <a:cxn ang="0">
                      <a:pos x="44" y="127"/>
                    </a:cxn>
                    <a:cxn ang="0">
                      <a:pos x="69" y="101"/>
                    </a:cxn>
                    <a:cxn ang="0">
                      <a:pos x="108" y="140"/>
                    </a:cxn>
                    <a:cxn ang="0">
                      <a:pos x="185" y="63"/>
                    </a:cxn>
                    <a:cxn ang="0">
                      <a:pos x="211" y="89"/>
                    </a:cxn>
                    <a:cxn ang="0">
                      <a:pos x="108" y="191"/>
                    </a:cxn>
                    <a:cxn ang="0">
                      <a:pos x="108" y="191"/>
                    </a:cxn>
                    <a:cxn ang="0">
                      <a:pos x="108" y="191"/>
                    </a:cxn>
                  </a:cxnLst>
                  <a:rect l="0" t="0" r="r" b="b"/>
                  <a:pathLst>
                    <a:path w="255" h="254">
                      <a:moveTo>
                        <a:pt x="127" y="0"/>
                      </a:moveTo>
                      <a:cubicBezTo>
                        <a:pt x="57" y="0"/>
                        <a:pt x="0" y="57"/>
                        <a:pt x="0" y="127"/>
                      </a:cubicBezTo>
                      <a:cubicBezTo>
                        <a:pt x="0" y="197"/>
                        <a:pt x="57" y="254"/>
                        <a:pt x="127" y="254"/>
                      </a:cubicBezTo>
                      <a:cubicBezTo>
                        <a:pt x="198" y="254"/>
                        <a:pt x="255" y="197"/>
                        <a:pt x="255" y="127"/>
                      </a:cubicBezTo>
                      <a:cubicBezTo>
                        <a:pt x="255" y="57"/>
                        <a:pt x="198" y="0"/>
                        <a:pt x="127" y="0"/>
                      </a:cubicBezTo>
                      <a:close/>
                      <a:moveTo>
                        <a:pt x="108" y="191"/>
                      </a:moveTo>
                      <a:cubicBezTo>
                        <a:pt x="44" y="127"/>
                        <a:pt x="44" y="127"/>
                        <a:pt x="44" y="127"/>
                      </a:cubicBezTo>
                      <a:cubicBezTo>
                        <a:pt x="69" y="101"/>
                        <a:pt x="69" y="101"/>
                        <a:pt x="69" y="101"/>
                      </a:cubicBezTo>
                      <a:cubicBezTo>
                        <a:pt x="108" y="140"/>
                        <a:pt x="108" y="140"/>
                        <a:pt x="108" y="140"/>
                      </a:cubicBezTo>
                      <a:cubicBezTo>
                        <a:pt x="185" y="63"/>
                        <a:pt x="185" y="63"/>
                        <a:pt x="185" y="63"/>
                      </a:cubicBezTo>
                      <a:cubicBezTo>
                        <a:pt x="211" y="89"/>
                        <a:pt x="211" y="89"/>
                        <a:pt x="211" y="89"/>
                      </a:cubicBezTo>
                      <a:lnTo>
                        <a:pt x="108" y="191"/>
                      </a:lnTo>
                      <a:close/>
                      <a:moveTo>
                        <a:pt x="108" y="191"/>
                      </a:moveTo>
                      <a:cubicBezTo>
                        <a:pt x="108" y="191"/>
                        <a:pt x="108" y="191"/>
                        <a:pt x="108" y="191"/>
                      </a:cubicBez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grpSp>
        </p:grpSp>
        <p:grpSp>
          <p:nvGrpSpPr>
            <p:cNvPr id="39" name="Group 1">
              <a:extLst>
                <a:ext uri="{FF2B5EF4-FFF2-40B4-BE49-F238E27FC236}">
                  <a16:creationId xmlns:a16="http://schemas.microsoft.com/office/drawing/2014/main" id="{027BCC8A-BAC9-4E2B-A6D8-36D29BB43836}"/>
                </a:ext>
              </a:extLst>
            </p:cNvPr>
            <p:cNvGrpSpPr/>
            <p:nvPr/>
          </p:nvGrpSpPr>
          <p:grpSpPr>
            <a:xfrm>
              <a:off x="8184106" y="2813079"/>
              <a:ext cx="782255" cy="782255"/>
              <a:chOff x="8184105" y="2813078"/>
              <a:chExt cx="782254" cy="782255"/>
            </a:xfrm>
          </p:grpSpPr>
          <p:sp>
            <p:nvSpPr>
              <p:cNvPr id="47" name="Oval 14">
                <a:extLst>
                  <a:ext uri="{FF2B5EF4-FFF2-40B4-BE49-F238E27FC236}">
                    <a16:creationId xmlns:a16="http://schemas.microsoft.com/office/drawing/2014/main" id="{1F0A5021-F0B8-4186-89DD-4CBE35D614CE}"/>
                  </a:ext>
                </a:extLst>
              </p:cNvPr>
              <p:cNvSpPr/>
              <p:nvPr/>
            </p:nvSpPr>
            <p:spPr>
              <a:xfrm>
                <a:off x="8184105" y="2813078"/>
                <a:ext cx="782254" cy="782255"/>
              </a:xfrm>
              <a:prstGeom prst="roundRect">
                <a:avLst/>
              </a:prstGeom>
              <a:solidFill>
                <a:srgbClr val="9FCEFA"/>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grpSp>
            <p:nvGrpSpPr>
              <p:cNvPr id="48" name="Group 29">
                <a:extLst>
                  <a:ext uri="{FF2B5EF4-FFF2-40B4-BE49-F238E27FC236}">
                    <a16:creationId xmlns:a16="http://schemas.microsoft.com/office/drawing/2014/main" id="{6B827E1D-FB36-46A5-9E4A-A9F6D49C2FB0}"/>
                  </a:ext>
                </a:extLst>
              </p:cNvPr>
              <p:cNvGrpSpPr/>
              <p:nvPr/>
            </p:nvGrpSpPr>
            <p:grpSpPr>
              <a:xfrm>
                <a:off x="8379679" y="2977920"/>
                <a:ext cx="391083" cy="452570"/>
                <a:chOff x="3605213" y="379413"/>
                <a:chExt cx="615950" cy="712787"/>
              </a:xfrm>
              <a:solidFill>
                <a:srgbClr val="FFFFFF"/>
              </a:solidFill>
            </p:grpSpPr>
            <p:sp>
              <p:nvSpPr>
                <p:cNvPr id="49" name="Freeform: Shape 30">
                  <a:extLst>
                    <a:ext uri="{FF2B5EF4-FFF2-40B4-BE49-F238E27FC236}">
                      <a16:creationId xmlns:a16="http://schemas.microsoft.com/office/drawing/2014/main" id="{6F55773A-4788-49BB-B9E1-937ECBD71E80}"/>
                    </a:ext>
                  </a:extLst>
                </p:cNvPr>
                <p:cNvSpPr>
                  <a:spLocks/>
                </p:cNvSpPr>
                <p:nvPr/>
              </p:nvSpPr>
              <p:spPr bwMode="auto">
                <a:xfrm>
                  <a:off x="3916363" y="996950"/>
                  <a:ext cx="96838" cy="95250"/>
                </a:xfrm>
                <a:custGeom>
                  <a:avLst/>
                  <a:gdLst/>
                  <a:ahLst/>
                  <a:cxnLst>
                    <a:cxn ang="0">
                      <a:pos x="35" y="0"/>
                    </a:cxn>
                    <a:cxn ang="0">
                      <a:pos x="0" y="36"/>
                    </a:cxn>
                    <a:cxn ang="0">
                      <a:pos x="35" y="71"/>
                    </a:cxn>
                    <a:cxn ang="0">
                      <a:pos x="71" y="36"/>
                    </a:cxn>
                    <a:cxn ang="0">
                      <a:pos x="35" y="0"/>
                    </a:cxn>
                    <a:cxn ang="0">
                      <a:pos x="35" y="0"/>
                    </a:cxn>
                    <a:cxn ang="0">
                      <a:pos x="35" y="0"/>
                    </a:cxn>
                  </a:cxnLst>
                  <a:rect l="0" t="0" r="r" b="b"/>
                  <a:pathLst>
                    <a:path w="71" h="71">
                      <a:moveTo>
                        <a:pt x="35" y="0"/>
                      </a:moveTo>
                      <a:cubicBezTo>
                        <a:pt x="16" y="0"/>
                        <a:pt x="0" y="16"/>
                        <a:pt x="0" y="36"/>
                      </a:cubicBezTo>
                      <a:cubicBezTo>
                        <a:pt x="0" y="55"/>
                        <a:pt x="16" y="71"/>
                        <a:pt x="35" y="71"/>
                      </a:cubicBezTo>
                      <a:cubicBezTo>
                        <a:pt x="55" y="71"/>
                        <a:pt x="71" y="55"/>
                        <a:pt x="71" y="36"/>
                      </a:cubicBezTo>
                      <a:cubicBezTo>
                        <a:pt x="71" y="16"/>
                        <a:pt x="55" y="0"/>
                        <a:pt x="35" y="0"/>
                      </a:cubicBezTo>
                      <a:close/>
                      <a:moveTo>
                        <a:pt x="35" y="0"/>
                      </a:moveTo>
                      <a:cubicBezTo>
                        <a:pt x="35" y="0"/>
                        <a:pt x="35" y="0"/>
                        <a:pt x="35" y="0"/>
                      </a:cubicBez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50" name="Freeform: Shape 31">
                  <a:extLst>
                    <a:ext uri="{FF2B5EF4-FFF2-40B4-BE49-F238E27FC236}">
                      <a16:creationId xmlns:a16="http://schemas.microsoft.com/office/drawing/2014/main" id="{01E195DD-434A-420F-99CE-1C925F7DE5A8}"/>
                    </a:ext>
                  </a:extLst>
                </p:cNvPr>
                <p:cNvSpPr>
                  <a:spLocks/>
                </p:cNvSpPr>
                <p:nvPr/>
              </p:nvSpPr>
              <p:spPr bwMode="auto">
                <a:xfrm>
                  <a:off x="3652838" y="996950"/>
                  <a:ext cx="96838" cy="95250"/>
                </a:xfrm>
                <a:custGeom>
                  <a:avLst/>
                  <a:gdLst/>
                  <a:ahLst/>
                  <a:cxnLst>
                    <a:cxn ang="0">
                      <a:pos x="36" y="0"/>
                    </a:cxn>
                    <a:cxn ang="0">
                      <a:pos x="0" y="36"/>
                    </a:cxn>
                    <a:cxn ang="0">
                      <a:pos x="36" y="71"/>
                    </a:cxn>
                    <a:cxn ang="0">
                      <a:pos x="71" y="36"/>
                    </a:cxn>
                    <a:cxn ang="0">
                      <a:pos x="36" y="0"/>
                    </a:cxn>
                    <a:cxn ang="0">
                      <a:pos x="36" y="0"/>
                    </a:cxn>
                    <a:cxn ang="0">
                      <a:pos x="36" y="0"/>
                    </a:cxn>
                  </a:cxnLst>
                  <a:rect l="0" t="0" r="r" b="b"/>
                  <a:pathLst>
                    <a:path w="71" h="71">
                      <a:moveTo>
                        <a:pt x="36" y="0"/>
                      </a:moveTo>
                      <a:cubicBezTo>
                        <a:pt x="16" y="0"/>
                        <a:pt x="0" y="16"/>
                        <a:pt x="0" y="36"/>
                      </a:cubicBezTo>
                      <a:cubicBezTo>
                        <a:pt x="0" y="55"/>
                        <a:pt x="16" y="71"/>
                        <a:pt x="36" y="71"/>
                      </a:cubicBezTo>
                      <a:cubicBezTo>
                        <a:pt x="55" y="71"/>
                        <a:pt x="71" y="55"/>
                        <a:pt x="71" y="36"/>
                      </a:cubicBezTo>
                      <a:cubicBezTo>
                        <a:pt x="71" y="16"/>
                        <a:pt x="55" y="0"/>
                        <a:pt x="36" y="0"/>
                      </a:cubicBezTo>
                      <a:close/>
                      <a:moveTo>
                        <a:pt x="36" y="0"/>
                      </a:moveTo>
                      <a:cubicBezTo>
                        <a:pt x="36" y="0"/>
                        <a:pt x="36" y="0"/>
                        <a:pt x="36" y="0"/>
                      </a:cubicBez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51" name="Freeform: Shape 32">
                  <a:extLst>
                    <a:ext uri="{FF2B5EF4-FFF2-40B4-BE49-F238E27FC236}">
                      <a16:creationId xmlns:a16="http://schemas.microsoft.com/office/drawing/2014/main" id="{F8B7F168-40A5-44FF-9D56-61004F496CE4}"/>
                    </a:ext>
                  </a:extLst>
                </p:cNvPr>
                <p:cNvSpPr>
                  <a:spLocks/>
                </p:cNvSpPr>
                <p:nvPr/>
              </p:nvSpPr>
              <p:spPr bwMode="auto">
                <a:xfrm>
                  <a:off x="3605213" y="504825"/>
                  <a:ext cx="615950" cy="477838"/>
                </a:xfrm>
                <a:custGeom>
                  <a:avLst/>
                  <a:gdLst/>
                  <a:ahLst/>
                  <a:cxnLst>
                    <a:cxn ang="0">
                      <a:pos x="453" y="13"/>
                    </a:cxn>
                    <a:cxn ang="0">
                      <a:pos x="432" y="3"/>
                    </a:cxn>
                    <a:cxn ang="0">
                      <a:pos x="348" y="35"/>
                    </a:cxn>
                    <a:cxn ang="0">
                      <a:pos x="338" y="45"/>
                    </a:cxn>
                    <a:cxn ang="0">
                      <a:pos x="326" y="86"/>
                    </a:cxn>
                    <a:cxn ang="0">
                      <a:pos x="28" y="86"/>
                    </a:cxn>
                    <a:cxn ang="0">
                      <a:pos x="13" y="82"/>
                    </a:cxn>
                    <a:cxn ang="0">
                      <a:pos x="2" y="102"/>
                    </a:cxn>
                    <a:cxn ang="0">
                      <a:pos x="49" y="263"/>
                    </a:cxn>
                    <a:cxn ang="0">
                      <a:pos x="64" y="274"/>
                    </a:cxn>
                    <a:cxn ang="0">
                      <a:pos x="268" y="274"/>
                    </a:cxn>
                    <a:cxn ang="0">
                      <a:pos x="255" y="318"/>
                    </a:cxn>
                    <a:cxn ang="0">
                      <a:pos x="62" y="318"/>
                    </a:cxn>
                    <a:cxn ang="0">
                      <a:pos x="46" y="335"/>
                    </a:cxn>
                    <a:cxn ang="0">
                      <a:pos x="62" y="351"/>
                    </a:cxn>
                    <a:cxn ang="0">
                      <a:pos x="267" y="351"/>
                    </a:cxn>
                    <a:cxn ang="0">
                      <a:pos x="282" y="339"/>
                    </a:cxn>
                    <a:cxn ang="0">
                      <a:pos x="304" y="263"/>
                    </a:cxn>
                    <a:cxn ang="0">
                      <a:pos x="367" y="62"/>
                    </a:cxn>
                    <a:cxn ang="0">
                      <a:pos x="444" y="33"/>
                    </a:cxn>
                    <a:cxn ang="0">
                      <a:pos x="454" y="18"/>
                    </a:cxn>
                    <a:cxn ang="0">
                      <a:pos x="453" y="13"/>
                    </a:cxn>
                    <a:cxn ang="0">
                      <a:pos x="277" y="242"/>
                    </a:cxn>
                    <a:cxn ang="0">
                      <a:pos x="76" y="242"/>
                    </a:cxn>
                    <a:cxn ang="0">
                      <a:pos x="68" y="214"/>
                    </a:cxn>
                    <a:cxn ang="0">
                      <a:pos x="286" y="214"/>
                    </a:cxn>
                    <a:cxn ang="0">
                      <a:pos x="277" y="242"/>
                    </a:cxn>
                    <a:cxn ang="0">
                      <a:pos x="294" y="188"/>
                    </a:cxn>
                    <a:cxn ang="0">
                      <a:pos x="61" y="188"/>
                    </a:cxn>
                    <a:cxn ang="0">
                      <a:pos x="53" y="163"/>
                    </a:cxn>
                    <a:cxn ang="0">
                      <a:pos x="302" y="163"/>
                    </a:cxn>
                    <a:cxn ang="0">
                      <a:pos x="294" y="188"/>
                    </a:cxn>
                    <a:cxn ang="0">
                      <a:pos x="310" y="137"/>
                    </a:cxn>
                    <a:cxn ang="0">
                      <a:pos x="46" y="137"/>
                    </a:cxn>
                    <a:cxn ang="0">
                      <a:pos x="39" y="112"/>
                    </a:cxn>
                    <a:cxn ang="0">
                      <a:pos x="318" y="112"/>
                    </a:cxn>
                    <a:cxn ang="0">
                      <a:pos x="310" y="137"/>
                    </a:cxn>
                    <a:cxn ang="0">
                      <a:pos x="310" y="137"/>
                    </a:cxn>
                    <a:cxn ang="0">
                      <a:pos x="310" y="137"/>
                    </a:cxn>
                  </a:cxnLst>
                  <a:rect l="0" t="0" r="r" b="b"/>
                  <a:pathLst>
                    <a:path w="454" h="351">
                      <a:moveTo>
                        <a:pt x="453" y="13"/>
                      </a:moveTo>
                      <a:cubicBezTo>
                        <a:pt x="450" y="4"/>
                        <a:pt x="441" y="0"/>
                        <a:pt x="432" y="3"/>
                      </a:cubicBezTo>
                      <a:cubicBezTo>
                        <a:pt x="348" y="35"/>
                        <a:pt x="348" y="35"/>
                        <a:pt x="348" y="35"/>
                      </a:cubicBezTo>
                      <a:cubicBezTo>
                        <a:pt x="344" y="37"/>
                        <a:pt x="340" y="41"/>
                        <a:pt x="338" y="45"/>
                      </a:cubicBezTo>
                      <a:cubicBezTo>
                        <a:pt x="326" y="86"/>
                        <a:pt x="326" y="86"/>
                        <a:pt x="326" y="86"/>
                      </a:cubicBezTo>
                      <a:cubicBezTo>
                        <a:pt x="28" y="86"/>
                        <a:pt x="28" y="86"/>
                        <a:pt x="28" y="86"/>
                      </a:cubicBezTo>
                      <a:cubicBezTo>
                        <a:pt x="24" y="82"/>
                        <a:pt x="19" y="81"/>
                        <a:pt x="13" y="82"/>
                      </a:cubicBezTo>
                      <a:cubicBezTo>
                        <a:pt x="5" y="85"/>
                        <a:pt x="0" y="93"/>
                        <a:pt x="2" y="102"/>
                      </a:cubicBezTo>
                      <a:cubicBezTo>
                        <a:pt x="49" y="263"/>
                        <a:pt x="49" y="263"/>
                        <a:pt x="49" y="263"/>
                      </a:cubicBezTo>
                      <a:cubicBezTo>
                        <a:pt x="51" y="270"/>
                        <a:pt x="57" y="274"/>
                        <a:pt x="64" y="274"/>
                      </a:cubicBezTo>
                      <a:cubicBezTo>
                        <a:pt x="268" y="274"/>
                        <a:pt x="268" y="274"/>
                        <a:pt x="268" y="274"/>
                      </a:cubicBezTo>
                      <a:cubicBezTo>
                        <a:pt x="263" y="289"/>
                        <a:pt x="258" y="309"/>
                        <a:pt x="255" y="318"/>
                      </a:cubicBezTo>
                      <a:cubicBezTo>
                        <a:pt x="62" y="318"/>
                        <a:pt x="62" y="318"/>
                        <a:pt x="62" y="318"/>
                      </a:cubicBezTo>
                      <a:cubicBezTo>
                        <a:pt x="53" y="318"/>
                        <a:pt x="46" y="326"/>
                        <a:pt x="46" y="335"/>
                      </a:cubicBezTo>
                      <a:cubicBezTo>
                        <a:pt x="46" y="343"/>
                        <a:pt x="53" y="351"/>
                        <a:pt x="62" y="351"/>
                      </a:cubicBezTo>
                      <a:cubicBezTo>
                        <a:pt x="267" y="351"/>
                        <a:pt x="267" y="351"/>
                        <a:pt x="267" y="351"/>
                      </a:cubicBezTo>
                      <a:cubicBezTo>
                        <a:pt x="274" y="351"/>
                        <a:pt x="280" y="346"/>
                        <a:pt x="282" y="339"/>
                      </a:cubicBezTo>
                      <a:cubicBezTo>
                        <a:pt x="304" y="263"/>
                        <a:pt x="304" y="263"/>
                        <a:pt x="304" y="263"/>
                      </a:cubicBezTo>
                      <a:cubicBezTo>
                        <a:pt x="306" y="259"/>
                        <a:pt x="363" y="76"/>
                        <a:pt x="367" y="62"/>
                      </a:cubicBezTo>
                      <a:cubicBezTo>
                        <a:pt x="379" y="58"/>
                        <a:pt x="444" y="33"/>
                        <a:pt x="444" y="33"/>
                      </a:cubicBezTo>
                      <a:cubicBezTo>
                        <a:pt x="450" y="31"/>
                        <a:pt x="454" y="25"/>
                        <a:pt x="454" y="18"/>
                      </a:cubicBezTo>
                      <a:cubicBezTo>
                        <a:pt x="454" y="16"/>
                        <a:pt x="454" y="15"/>
                        <a:pt x="453" y="13"/>
                      </a:cubicBezTo>
                      <a:close/>
                      <a:moveTo>
                        <a:pt x="277" y="242"/>
                      </a:moveTo>
                      <a:cubicBezTo>
                        <a:pt x="76" y="242"/>
                        <a:pt x="76" y="242"/>
                        <a:pt x="76" y="242"/>
                      </a:cubicBezTo>
                      <a:cubicBezTo>
                        <a:pt x="75" y="238"/>
                        <a:pt x="72" y="227"/>
                        <a:pt x="68" y="214"/>
                      </a:cubicBezTo>
                      <a:cubicBezTo>
                        <a:pt x="286" y="214"/>
                        <a:pt x="286" y="214"/>
                        <a:pt x="286" y="214"/>
                      </a:cubicBezTo>
                      <a:lnTo>
                        <a:pt x="277" y="242"/>
                      </a:lnTo>
                      <a:close/>
                      <a:moveTo>
                        <a:pt x="294" y="188"/>
                      </a:moveTo>
                      <a:cubicBezTo>
                        <a:pt x="61" y="188"/>
                        <a:pt x="61" y="188"/>
                        <a:pt x="61" y="188"/>
                      </a:cubicBezTo>
                      <a:cubicBezTo>
                        <a:pt x="58" y="180"/>
                        <a:pt x="56" y="171"/>
                        <a:pt x="53" y="163"/>
                      </a:cubicBezTo>
                      <a:cubicBezTo>
                        <a:pt x="302" y="163"/>
                        <a:pt x="302" y="163"/>
                        <a:pt x="302" y="163"/>
                      </a:cubicBezTo>
                      <a:lnTo>
                        <a:pt x="294" y="188"/>
                      </a:lnTo>
                      <a:close/>
                      <a:moveTo>
                        <a:pt x="310" y="137"/>
                      </a:moveTo>
                      <a:cubicBezTo>
                        <a:pt x="46" y="137"/>
                        <a:pt x="46" y="137"/>
                        <a:pt x="46" y="137"/>
                      </a:cubicBezTo>
                      <a:cubicBezTo>
                        <a:pt x="43" y="127"/>
                        <a:pt x="41" y="119"/>
                        <a:pt x="39" y="112"/>
                      </a:cubicBezTo>
                      <a:cubicBezTo>
                        <a:pt x="318" y="112"/>
                        <a:pt x="318" y="112"/>
                        <a:pt x="318" y="112"/>
                      </a:cubicBezTo>
                      <a:lnTo>
                        <a:pt x="310" y="137"/>
                      </a:lnTo>
                      <a:close/>
                      <a:moveTo>
                        <a:pt x="310" y="137"/>
                      </a:moveTo>
                      <a:cubicBezTo>
                        <a:pt x="310" y="137"/>
                        <a:pt x="310" y="137"/>
                        <a:pt x="310" y="137"/>
                      </a:cubicBez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52" name="Freeform: Shape 33">
                  <a:extLst>
                    <a:ext uri="{FF2B5EF4-FFF2-40B4-BE49-F238E27FC236}">
                      <a16:creationId xmlns:a16="http://schemas.microsoft.com/office/drawing/2014/main" id="{9CC8F813-E81A-4FDD-8D20-0A89DC76E33A}"/>
                    </a:ext>
                  </a:extLst>
                </p:cNvPr>
                <p:cNvSpPr>
                  <a:spLocks/>
                </p:cNvSpPr>
                <p:nvPr/>
              </p:nvSpPr>
              <p:spPr bwMode="auto">
                <a:xfrm>
                  <a:off x="3732213" y="379413"/>
                  <a:ext cx="247650" cy="223838"/>
                </a:xfrm>
                <a:custGeom>
                  <a:avLst/>
                  <a:gdLst/>
                  <a:ahLst/>
                  <a:cxnLst>
                    <a:cxn ang="0">
                      <a:pos x="156" y="63"/>
                    </a:cxn>
                    <a:cxn ang="0">
                      <a:pos x="112" y="63"/>
                    </a:cxn>
                    <a:cxn ang="0">
                      <a:pos x="112" y="0"/>
                    </a:cxn>
                    <a:cxn ang="0">
                      <a:pos x="43" y="0"/>
                    </a:cxn>
                    <a:cxn ang="0">
                      <a:pos x="43" y="63"/>
                    </a:cxn>
                    <a:cxn ang="0">
                      <a:pos x="0" y="63"/>
                    </a:cxn>
                    <a:cxn ang="0">
                      <a:pos x="78" y="141"/>
                    </a:cxn>
                    <a:cxn ang="0">
                      <a:pos x="156" y="63"/>
                    </a:cxn>
                    <a:cxn ang="0">
                      <a:pos x="156" y="63"/>
                    </a:cxn>
                    <a:cxn ang="0">
                      <a:pos x="156" y="63"/>
                    </a:cxn>
                  </a:cxnLst>
                  <a:rect l="0" t="0" r="r" b="b"/>
                  <a:pathLst>
                    <a:path w="156" h="141">
                      <a:moveTo>
                        <a:pt x="156" y="63"/>
                      </a:moveTo>
                      <a:lnTo>
                        <a:pt x="112" y="63"/>
                      </a:lnTo>
                      <a:lnTo>
                        <a:pt x="112" y="0"/>
                      </a:lnTo>
                      <a:lnTo>
                        <a:pt x="43" y="0"/>
                      </a:lnTo>
                      <a:lnTo>
                        <a:pt x="43" y="63"/>
                      </a:lnTo>
                      <a:lnTo>
                        <a:pt x="0" y="63"/>
                      </a:lnTo>
                      <a:lnTo>
                        <a:pt x="78" y="141"/>
                      </a:lnTo>
                      <a:lnTo>
                        <a:pt x="156" y="63"/>
                      </a:lnTo>
                      <a:close/>
                      <a:moveTo>
                        <a:pt x="156" y="63"/>
                      </a:moveTo>
                      <a:lnTo>
                        <a:pt x="156" y="63"/>
                      </a:lnTo>
                      <a:close/>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53" name="Freeform: Shape 34">
                  <a:extLst>
                    <a:ext uri="{FF2B5EF4-FFF2-40B4-BE49-F238E27FC236}">
                      <a16:creationId xmlns:a16="http://schemas.microsoft.com/office/drawing/2014/main" id="{3F3AAEAB-249C-44FF-8A9C-63B279E10518}"/>
                    </a:ext>
                  </a:extLst>
                </p:cNvPr>
                <p:cNvSpPr>
                  <a:spLocks/>
                </p:cNvSpPr>
                <p:nvPr/>
              </p:nvSpPr>
              <p:spPr bwMode="auto">
                <a:xfrm>
                  <a:off x="3732213" y="379413"/>
                  <a:ext cx="247650" cy="223838"/>
                </a:xfrm>
                <a:custGeom>
                  <a:avLst/>
                  <a:gdLst/>
                  <a:ahLst/>
                  <a:cxnLst>
                    <a:cxn ang="0">
                      <a:pos x="156" y="63"/>
                    </a:cxn>
                    <a:cxn ang="0">
                      <a:pos x="112" y="63"/>
                    </a:cxn>
                    <a:cxn ang="0">
                      <a:pos x="112" y="0"/>
                    </a:cxn>
                    <a:cxn ang="0">
                      <a:pos x="43" y="0"/>
                    </a:cxn>
                    <a:cxn ang="0">
                      <a:pos x="43" y="63"/>
                    </a:cxn>
                    <a:cxn ang="0">
                      <a:pos x="0" y="63"/>
                    </a:cxn>
                    <a:cxn ang="0">
                      <a:pos x="78" y="141"/>
                    </a:cxn>
                    <a:cxn ang="0">
                      <a:pos x="156" y="63"/>
                    </a:cxn>
                    <a:cxn ang="0">
                      <a:pos x="156" y="63"/>
                    </a:cxn>
                    <a:cxn ang="0">
                      <a:pos x="156" y="63"/>
                    </a:cxn>
                  </a:cxnLst>
                  <a:rect l="0" t="0" r="r" b="b"/>
                  <a:pathLst>
                    <a:path w="156" h="141">
                      <a:moveTo>
                        <a:pt x="156" y="63"/>
                      </a:moveTo>
                      <a:lnTo>
                        <a:pt x="112" y="63"/>
                      </a:lnTo>
                      <a:lnTo>
                        <a:pt x="112" y="0"/>
                      </a:lnTo>
                      <a:lnTo>
                        <a:pt x="43" y="0"/>
                      </a:lnTo>
                      <a:lnTo>
                        <a:pt x="43" y="63"/>
                      </a:lnTo>
                      <a:lnTo>
                        <a:pt x="0" y="63"/>
                      </a:lnTo>
                      <a:lnTo>
                        <a:pt x="78" y="141"/>
                      </a:lnTo>
                      <a:lnTo>
                        <a:pt x="156" y="63"/>
                      </a:lnTo>
                      <a:moveTo>
                        <a:pt x="156" y="63"/>
                      </a:moveTo>
                      <a:lnTo>
                        <a:pt x="156" y="63"/>
                      </a:ln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grpSp>
        </p:grpSp>
        <p:grpSp>
          <p:nvGrpSpPr>
            <p:cNvPr id="40" name="Group 41">
              <a:extLst>
                <a:ext uri="{FF2B5EF4-FFF2-40B4-BE49-F238E27FC236}">
                  <a16:creationId xmlns:a16="http://schemas.microsoft.com/office/drawing/2014/main" id="{2CBA3740-7E6A-4B8C-9A8A-AA495AED7C22}"/>
                </a:ext>
              </a:extLst>
            </p:cNvPr>
            <p:cNvGrpSpPr/>
            <p:nvPr/>
          </p:nvGrpSpPr>
          <p:grpSpPr>
            <a:xfrm>
              <a:off x="3263207" y="4515473"/>
              <a:ext cx="782255" cy="782255"/>
              <a:chOff x="3263207" y="4515471"/>
              <a:chExt cx="782254" cy="782255"/>
            </a:xfrm>
          </p:grpSpPr>
          <p:sp>
            <p:nvSpPr>
              <p:cNvPr id="41" name="Oval 18">
                <a:extLst>
                  <a:ext uri="{FF2B5EF4-FFF2-40B4-BE49-F238E27FC236}">
                    <a16:creationId xmlns:a16="http://schemas.microsoft.com/office/drawing/2014/main" id="{A795BF79-0A03-4513-B496-B091B212BBE1}"/>
                  </a:ext>
                </a:extLst>
              </p:cNvPr>
              <p:cNvSpPr/>
              <p:nvPr/>
            </p:nvSpPr>
            <p:spPr>
              <a:xfrm>
                <a:off x="3263207" y="4515471"/>
                <a:ext cx="782254" cy="782255"/>
              </a:xfrm>
              <a:prstGeom prst="roundRect">
                <a:avLst/>
              </a:prstGeom>
              <a:solidFill>
                <a:srgbClr val="9FCEFA"/>
              </a:solidFill>
              <a:ln w="1270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grpSp>
            <p:nvGrpSpPr>
              <p:cNvPr id="42" name="Group 35">
                <a:extLst>
                  <a:ext uri="{FF2B5EF4-FFF2-40B4-BE49-F238E27FC236}">
                    <a16:creationId xmlns:a16="http://schemas.microsoft.com/office/drawing/2014/main" id="{BFE5B9AA-9ED2-4273-8EF6-CDDE048C94FB}"/>
                  </a:ext>
                </a:extLst>
              </p:cNvPr>
              <p:cNvGrpSpPr/>
              <p:nvPr/>
            </p:nvGrpSpPr>
            <p:grpSpPr>
              <a:xfrm>
                <a:off x="3445777" y="4700977"/>
                <a:ext cx="417108" cy="411251"/>
                <a:chOff x="3838575" y="1847850"/>
                <a:chExt cx="1470025" cy="1449388"/>
              </a:xfrm>
              <a:solidFill>
                <a:srgbClr val="FFFFFF"/>
              </a:solidFill>
            </p:grpSpPr>
            <p:sp>
              <p:nvSpPr>
                <p:cNvPr id="43" name="Freeform: Shape 36">
                  <a:extLst>
                    <a:ext uri="{FF2B5EF4-FFF2-40B4-BE49-F238E27FC236}">
                      <a16:creationId xmlns:a16="http://schemas.microsoft.com/office/drawing/2014/main" id="{35C47044-BB62-4553-90A9-8F522CED9FF7}"/>
                    </a:ext>
                  </a:extLst>
                </p:cNvPr>
                <p:cNvSpPr>
                  <a:spLocks/>
                </p:cNvSpPr>
                <p:nvPr/>
              </p:nvSpPr>
              <p:spPr bwMode="auto">
                <a:xfrm>
                  <a:off x="3838575" y="1847850"/>
                  <a:ext cx="1289050" cy="1289050"/>
                </a:xfrm>
                <a:custGeom>
                  <a:avLst/>
                  <a:gdLst/>
                  <a:ahLst/>
                  <a:cxnLst>
                    <a:cxn ang="0">
                      <a:pos x="199" y="339"/>
                    </a:cxn>
                    <a:cxn ang="0">
                      <a:pos x="193" y="318"/>
                    </a:cxn>
                    <a:cxn ang="0">
                      <a:pos x="181" y="316"/>
                    </a:cxn>
                    <a:cxn ang="0">
                      <a:pos x="166" y="232"/>
                    </a:cxn>
                    <a:cxn ang="0">
                      <a:pos x="131" y="219"/>
                    </a:cxn>
                    <a:cxn ang="0">
                      <a:pos x="99" y="211"/>
                    </a:cxn>
                    <a:cxn ang="0">
                      <a:pos x="99" y="130"/>
                    </a:cxn>
                    <a:cxn ang="0">
                      <a:pos x="160" y="169"/>
                    </a:cxn>
                    <a:cxn ang="0">
                      <a:pos x="181" y="169"/>
                    </a:cxn>
                    <a:cxn ang="0">
                      <a:pos x="242" y="130"/>
                    </a:cxn>
                    <a:cxn ang="0">
                      <a:pos x="244" y="192"/>
                    </a:cxn>
                    <a:cxn ang="0">
                      <a:pos x="266" y="171"/>
                    </a:cxn>
                    <a:cxn ang="0">
                      <a:pos x="314" y="130"/>
                    </a:cxn>
                    <a:cxn ang="0">
                      <a:pos x="318" y="192"/>
                    </a:cxn>
                    <a:cxn ang="0">
                      <a:pos x="341" y="171"/>
                    </a:cxn>
                    <a:cxn ang="0">
                      <a:pos x="0" y="171"/>
                    </a:cxn>
                    <a:cxn ang="0">
                      <a:pos x="160" y="232"/>
                    </a:cxn>
                    <a:cxn ang="0">
                      <a:pos x="103" y="232"/>
                    </a:cxn>
                    <a:cxn ang="0">
                      <a:pos x="78" y="211"/>
                    </a:cxn>
                    <a:cxn ang="0">
                      <a:pos x="21" y="171"/>
                    </a:cxn>
                    <a:cxn ang="0">
                      <a:pos x="78" y="130"/>
                    </a:cxn>
                    <a:cxn ang="0">
                      <a:pos x="78" y="211"/>
                    </a:cxn>
                    <a:cxn ang="0">
                      <a:pos x="160" y="25"/>
                    </a:cxn>
                    <a:cxn ang="0">
                      <a:pos x="103" y="109"/>
                    </a:cxn>
                    <a:cxn ang="0">
                      <a:pos x="181" y="25"/>
                    </a:cxn>
                    <a:cxn ang="0">
                      <a:pos x="181" y="109"/>
                    </a:cxn>
                    <a:cxn ang="0">
                      <a:pos x="260" y="109"/>
                    </a:cxn>
                    <a:cxn ang="0">
                      <a:pos x="307" y="109"/>
                    </a:cxn>
                    <a:cxn ang="0">
                      <a:pos x="81" y="109"/>
                    </a:cxn>
                    <a:cxn ang="0">
                      <a:pos x="116" y="32"/>
                    </a:cxn>
                    <a:cxn ang="0">
                      <a:pos x="116" y="310"/>
                    </a:cxn>
                    <a:cxn ang="0">
                      <a:pos x="81" y="232"/>
                    </a:cxn>
                    <a:cxn ang="0">
                      <a:pos x="81" y="232"/>
                    </a:cxn>
                  </a:cxnLst>
                  <a:rect l="0" t="0" r="r" b="b"/>
                  <a:pathLst>
                    <a:path w="341" h="341">
                      <a:moveTo>
                        <a:pt x="171" y="341"/>
                      </a:moveTo>
                      <a:cubicBezTo>
                        <a:pt x="180" y="341"/>
                        <a:pt x="190" y="340"/>
                        <a:pt x="199" y="339"/>
                      </a:cubicBezTo>
                      <a:cubicBezTo>
                        <a:pt x="197" y="333"/>
                        <a:pt x="197" y="333"/>
                        <a:pt x="197" y="333"/>
                      </a:cubicBezTo>
                      <a:cubicBezTo>
                        <a:pt x="193" y="318"/>
                        <a:pt x="193" y="318"/>
                        <a:pt x="193" y="318"/>
                      </a:cubicBezTo>
                      <a:cubicBezTo>
                        <a:pt x="191" y="312"/>
                        <a:pt x="191" y="312"/>
                        <a:pt x="191" y="312"/>
                      </a:cubicBezTo>
                      <a:cubicBezTo>
                        <a:pt x="188" y="314"/>
                        <a:pt x="184" y="315"/>
                        <a:pt x="181" y="316"/>
                      </a:cubicBezTo>
                      <a:cubicBezTo>
                        <a:pt x="181" y="281"/>
                        <a:pt x="181" y="281"/>
                        <a:pt x="181" y="281"/>
                      </a:cubicBezTo>
                      <a:cubicBezTo>
                        <a:pt x="166" y="232"/>
                        <a:pt x="166" y="232"/>
                        <a:pt x="166" y="232"/>
                      </a:cubicBezTo>
                      <a:cubicBezTo>
                        <a:pt x="161" y="219"/>
                        <a:pt x="161" y="219"/>
                        <a:pt x="161" y="219"/>
                      </a:cubicBezTo>
                      <a:cubicBezTo>
                        <a:pt x="131" y="219"/>
                        <a:pt x="131" y="219"/>
                        <a:pt x="131" y="219"/>
                      </a:cubicBezTo>
                      <a:cubicBezTo>
                        <a:pt x="124" y="219"/>
                        <a:pt x="118" y="216"/>
                        <a:pt x="113" y="211"/>
                      </a:cubicBezTo>
                      <a:cubicBezTo>
                        <a:pt x="99" y="211"/>
                        <a:pt x="99" y="211"/>
                        <a:pt x="99" y="211"/>
                      </a:cubicBezTo>
                      <a:cubicBezTo>
                        <a:pt x="97" y="198"/>
                        <a:pt x="96" y="184"/>
                        <a:pt x="96" y="171"/>
                      </a:cubicBezTo>
                      <a:cubicBezTo>
                        <a:pt x="96" y="157"/>
                        <a:pt x="97" y="143"/>
                        <a:pt x="99" y="130"/>
                      </a:cubicBezTo>
                      <a:cubicBezTo>
                        <a:pt x="160" y="130"/>
                        <a:pt x="160" y="130"/>
                        <a:pt x="160" y="130"/>
                      </a:cubicBezTo>
                      <a:cubicBezTo>
                        <a:pt x="160" y="169"/>
                        <a:pt x="160" y="169"/>
                        <a:pt x="160" y="169"/>
                      </a:cubicBezTo>
                      <a:cubicBezTo>
                        <a:pt x="180" y="169"/>
                        <a:pt x="180" y="169"/>
                        <a:pt x="180" y="169"/>
                      </a:cubicBezTo>
                      <a:cubicBezTo>
                        <a:pt x="180" y="169"/>
                        <a:pt x="181" y="169"/>
                        <a:pt x="181" y="169"/>
                      </a:cubicBezTo>
                      <a:cubicBezTo>
                        <a:pt x="181" y="130"/>
                        <a:pt x="181" y="130"/>
                        <a:pt x="181" y="130"/>
                      </a:cubicBezTo>
                      <a:cubicBezTo>
                        <a:pt x="242" y="130"/>
                        <a:pt x="242" y="130"/>
                        <a:pt x="242" y="130"/>
                      </a:cubicBezTo>
                      <a:cubicBezTo>
                        <a:pt x="244" y="143"/>
                        <a:pt x="245" y="157"/>
                        <a:pt x="245" y="171"/>
                      </a:cubicBezTo>
                      <a:cubicBezTo>
                        <a:pt x="245" y="178"/>
                        <a:pt x="245" y="185"/>
                        <a:pt x="244" y="192"/>
                      </a:cubicBezTo>
                      <a:cubicBezTo>
                        <a:pt x="265" y="192"/>
                        <a:pt x="265" y="192"/>
                        <a:pt x="265" y="192"/>
                      </a:cubicBezTo>
                      <a:cubicBezTo>
                        <a:pt x="266" y="185"/>
                        <a:pt x="266" y="178"/>
                        <a:pt x="266" y="171"/>
                      </a:cubicBezTo>
                      <a:cubicBezTo>
                        <a:pt x="266" y="157"/>
                        <a:pt x="265" y="143"/>
                        <a:pt x="264" y="130"/>
                      </a:cubicBezTo>
                      <a:cubicBezTo>
                        <a:pt x="314" y="130"/>
                        <a:pt x="314" y="130"/>
                        <a:pt x="314" y="130"/>
                      </a:cubicBezTo>
                      <a:cubicBezTo>
                        <a:pt x="318" y="143"/>
                        <a:pt x="320" y="157"/>
                        <a:pt x="320" y="171"/>
                      </a:cubicBezTo>
                      <a:cubicBezTo>
                        <a:pt x="320" y="178"/>
                        <a:pt x="319" y="185"/>
                        <a:pt x="318" y="192"/>
                      </a:cubicBezTo>
                      <a:cubicBezTo>
                        <a:pt x="340" y="192"/>
                        <a:pt x="340" y="192"/>
                        <a:pt x="340" y="192"/>
                      </a:cubicBezTo>
                      <a:cubicBezTo>
                        <a:pt x="341" y="185"/>
                        <a:pt x="341" y="178"/>
                        <a:pt x="341" y="171"/>
                      </a:cubicBezTo>
                      <a:cubicBezTo>
                        <a:pt x="341" y="76"/>
                        <a:pt x="265" y="0"/>
                        <a:pt x="171" y="0"/>
                      </a:cubicBezTo>
                      <a:cubicBezTo>
                        <a:pt x="76" y="0"/>
                        <a:pt x="0" y="76"/>
                        <a:pt x="0" y="171"/>
                      </a:cubicBezTo>
                      <a:cubicBezTo>
                        <a:pt x="0" y="265"/>
                        <a:pt x="76" y="341"/>
                        <a:pt x="171" y="341"/>
                      </a:cubicBezTo>
                      <a:close/>
                      <a:moveTo>
                        <a:pt x="160" y="232"/>
                      </a:moveTo>
                      <a:cubicBezTo>
                        <a:pt x="160" y="316"/>
                        <a:pt x="160" y="316"/>
                        <a:pt x="160" y="316"/>
                      </a:cubicBezTo>
                      <a:cubicBezTo>
                        <a:pt x="135" y="309"/>
                        <a:pt x="114" y="276"/>
                        <a:pt x="103" y="232"/>
                      </a:cubicBezTo>
                      <a:lnTo>
                        <a:pt x="160" y="232"/>
                      </a:lnTo>
                      <a:close/>
                      <a:moveTo>
                        <a:pt x="78" y="211"/>
                      </a:moveTo>
                      <a:cubicBezTo>
                        <a:pt x="27" y="211"/>
                        <a:pt x="27" y="211"/>
                        <a:pt x="27" y="211"/>
                      </a:cubicBezTo>
                      <a:cubicBezTo>
                        <a:pt x="23" y="198"/>
                        <a:pt x="21" y="185"/>
                        <a:pt x="21" y="171"/>
                      </a:cubicBezTo>
                      <a:cubicBezTo>
                        <a:pt x="21" y="157"/>
                        <a:pt x="23" y="143"/>
                        <a:pt x="27" y="130"/>
                      </a:cubicBezTo>
                      <a:cubicBezTo>
                        <a:pt x="78" y="130"/>
                        <a:pt x="78" y="130"/>
                        <a:pt x="78" y="130"/>
                      </a:cubicBezTo>
                      <a:cubicBezTo>
                        <a:pt x="76" y="143"/>
                        <a:pt x="75" y="157"/>
                        <a:pt x="75" y="171"/>
                      </a:cubicBezTo>
                      <a:cubicBezTo>
                        <a:pt x="75" y="184"/>
                        <a:pt x="76" y="198"/>
                        <a:pt x="78" y="211"/>
                      </a:cubicBezTo>
                      <a:close/>
                      <a:moveTo>
                        <a:pt x="103" y="109"/>
                      </a:moveTo>
                      <a:cubicBezTo>
                        <a:pt x="114" y="65"/>
                        <a:pt x="135" y="32"/>
                        <a:pt x="160" y="25"/>
                      </a:cubicBezTo>
                      <a:cubicBezTo>
                        <a:pt x="160" y="109"/>
                        <a:pt x="160" y="109"/>
                        <a:pt x="160" y="109"/>
                      </a:cubicBezTo>
                      <a:lnTo>
                        <a:pt x="103" y="109"/>
                      </a:lnTo>
                      <a:close/>
                      <a:moveTo>
                        <a:pt x="181" y="109"/>
                      </a:moveTo>
                      <a:cubicBezTo>
                        <a:pt x="181" y="25"/>
                        <a:pt x="181" y="25"/>
                        <a:pt x="181" y="25"/>
                      </a:cubicBezTo>
                      <a:cubicBezTo>
                        <a:pt x="206" y="32"/>
                        <a:pt x="227" y="65"/>
                        <a:pt x="238" y="109"/>
                      </a:cubicBezTo>
                      <a:lnTo>
                        <a:pt x="181" y="109"/>
                      </a:lnTo>
                      <a:close/>
                      <a:moveTo>
                        <a:pt x="307" y="109"/>
                      </a:moveTo>
                      <a:cubicBezTo>
                        <a:pt x="260" y="109"/>
                        <a:pt x="260" y="109"/>
                        <a:pt x="260" y="109"/>
                      </a:cubicBezTo>
                      <a:cubicBezTo>
                        <a:pt x="253" y="77"/>
                        <a:pt x="241" y="51"/>
                        <a:pt x="225" y="32"/>
                      </a:cubicBezTo>
                      <a:cubicBezTo>
                        <a:pt x="262" y="46"/>
                        <a:pt x="291" y="74"/>
                        <a:pt x="307" y="109"/>
                      </a:cubicBezTo>
                      <a:close/>
                      <a:moveTo>
                        <a:pt x="116" y="32"/>
                      </a:moveTo>
                      <a:cubicBezTo>
                        <a:pt x="100" y="51"/>
                        <a:pt x="88" y="77"/>
                        <a:pt x="81" y="109"/>
                      </a:cubicBezTo>
                      <a:cubicBezTo>
                        <a:pt x="34" y="109"/>
                        <a:pt x="34" y="109"/>
                        <a:pt x="34" y="109"/>
                      </a:cubicBezTo>
                      <a:cubicBezTo>
                        <a:pt x="50" y="74"/>
                        <a:pt x="80" y="46"/>
                        <a:pt x="116" y="32"/>
                      </a:cubicBezTo>
                      <a:close/>
                      <a:moveTo>
                        <a:pt x="81" y="232"/>
                      </a:moveTo>
                      <a:cubicBezTo>
                        <a:pt x="88" y="264"/>
                        <a:pt x="100" y="291"/>
                        <a:pt x="116" y="310"/>
                      </a:cubicBezTo>
                      <a:cubicBezTo>
                        <a:pt x="80" y="295"/>
                        <a:pt x="50" y="267"/>
                        <a:pt x="34" y="232"/>
                      </a:cubicBezTo>
                      <a:lnTo>
                        <a:pt x="81" y="232"/>
                      </a:lnTo>
                      <a:close/>
                      <a:moveTo>
                        <a:pt x="81" y="232"/>
                      </a:moveTo>
                      <a:cubicBezTo>
                        <a:pt x="81" y="232"/>
                        <a:pt x="81" y="232"/>
                        <a:pt x="81" y="232"/>
                      </a:cubicBez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44" name="Freeform: Shape 37">
                  <a:extLst>
                    <a:ext uri="{FF2B5EF4-FFF2-40B4-BE49-F238E27FC236}">
                      <a16:creationId xmlns:a16="http://schemas.microsoft.com/office/drawing/2014/main" id="{1412BFED-0497-4AD2-832C-C31E731D06D3}"/>
                    </a:ext>
                  </a:extLst>
                </p:cNvPr>
                <p:cNvSpPr>
                  <a:spLocks/>
                </p:cNvSpPr>
                <p:nvPr/>
              </p:nvSpPr>
              <p:spPr bwMode="auto">
                <a:xfrm>
                  <a:off x="4295775" y="2540000"/>
                  <a:ext cx="1012825" cy="604838"/>
                </a:xfrm>
                <a:custGeom>
                  <a:avLst/>
                  <a:gdLst/>
                  <a:ahLst/>
                  <a:cxnLst>
                    <a:cxn ang="0">
                      <a:pos x="195" y="24"/>
                    </a:cxn>
                    <a:cxn ang="0">
                      <a:pos x="74" y="24"/>
                    </a:cxn>
                    <a:cxn ang="0">
                      <a:pos x="74" y="24"/>
                    </a:cxn>
                    <a:cxn ang="0">
                      <a:pos x="69" y="8"/>
                    </a:cxn>
                    <a:cxn ang="0">
                      <a:pos x="60" y="1"/>
                    </a:cxn>
                    <a:cxn ang="0">
                      <a:pos x="59" y="0"/>
                    </a:cxn>
                    <a:cxn ang="0">
                      <a:pos x="10" y="0"/>
                    </a:cxn>
                    <a:cxn ang="0">
                      <a:pos x="0" y="11"/>
                    </a:cxn>
                    <a:cxn ang="0">
                      <a:pos x="10" y="21"/>
                    </a:cxn>
                    <a:cxn ang="0">
                      <a:pos x="51" y="21"/>
                    </a:cxn>
                    <a:cxn ang="0">
                      <a:pos x="53" y="28"/>
                    </a:cxn>
                    <a:cxn ang="0">
                      <a:pos x="59" y="49"/>
                    </a:cxn>
                    <a:cxn ang="0">
                      <a:pos x="60" y="51"/>
                    </a:cxn>
                    <a:cxn ang="0">
                      <a:pos x="82" y="120"/>
                    </a:cxn>
                    <a:cxn ang="0">
                      <a:pos x="86" y="132"/>
                    </a:cxn>
                    <a:cxn ang="0">
                      <a:pos x="89" y="142"/>
                    </a:cxn>
                    <a:cxn ang="0">
                      <a:pos x="92" y="153"/>
                    </a:cxn>
                    <a:cxn ang="0">
                      <a:pos x="92" y="153"/>
                    </a:cxn>
                    <a:cxn ang="0">
                      <a:pos x="101" y="160"/>
                    </a:cxn>
                    <a:cxn ang="0">
                      <a:pos x="116" y="156"/>
                    </a:cxn>
                    <a:cxn ang="0">
                      <a:pos x="131" y="160"/>
                    </a:cxn>
                    <a:cxn ang="0">
                      <a:pos x="194" y="160"/>
                    </a:cxn>
                    <a:cxn ang="0">
                      <a:pos x="209" y="156"/>
                    </a:cxn>
                    <a:cxn ang="0">
                      <a:pos x="224" y="160"/>
                    </a:cxn>
                    <a:cxn ang="0">
                      <a:pos x="231" y="160"/>
                    </a:cxn>
                    <a:cxn ang="0">
                      <a:pos x="241" y="150"/>
                    </a:cxn>
                    <a:cxn ang="0">
                      <a:pos x="231" y="139"/>
                    </a:cxn>
                    <a:cxn ang="0">
                      <a:pos x="110" y="139"/>
                    </a:cxn>
                    <a:cxn ang="0">
                      <a:pos x="106" y="126"/>
                    </a:cxn>
                    <a:cxn ang="0">
                      <a:pos x="105" y="125"/>
                    </a:cxn>
                    <a:cxn ang="0">
                      <a:pos x="102" y="115"/>
                    </a:cxn>
                    <a:cxn ang="0">
                      <a:pos x="235" y="115"/>
                    </a:cxn>
                    <a:cxn ang="0">
                      <a:pos x="255" y="99"/>
                    </a:cxn>
                    <a:cxn ang="0">
                      <a:pos x="267" y="44"/>
                    </a:cxn>
                    <a:cxn ang="0">
                      <a:pos x="264" y="30"/>
                    </a:cxn>
                    <a:cxn ang="0">
                      <a:pos x="251" y="24"/>
                    </a:cxn>
                    <a:cxn ang="0">
                      <a:pos x="195" y="24"/>
                    </a:cxn>
                    <a:cxn ang="0">
                      <a:pos x="235" y="94"/>
                    </a:cxn>
                    <a:cxn ang="0">
                      <a:pos x="183" y="94"/>
                    </a:cxn>
                    <a:cxn ang="0">
                      <a:pos x="154" y="94"/>
                    </a:cxn>
                    <a:cxn ang="0">
                      <a:pos x="97" y="94"/>
                    </a:cxn>
                    <a:cxn ang="0">
                      <a:pos x="97" y="94"/>
                    </a:cxn>
                    <a:cxn ang="0">
                      <a:pos x="97" y="94"/>
                    </a:cxn>
                    <a:cxn ang="0">
                      <a:pos x="92" y="80"/>
                    </a:cxn>
                    <a:cxn ang="0">
                      <a:pos x="238" y="80"/>
                    </a:cxn>
                    <a:cxn ang="0">
                      <a:pos x="235" y="94"/>
                    </a:cxn>
                    <a:cxn ang="0">
                      <a:pos x="245" y="45"/>
                    </a:cxn>
                    <a:cxn ang="0">
                      <a:pos x="242" y="59"/>
                    </a:cxn>
                    <a:cxn ang="0">
                      <a:pos x="85" y="59"/>
                    </a:cxn>
                    <a:cxn ang="0">
                      <a:pos x="82" y="49"/>
                    </a:cxn>
                    <a:cxn ang="0">
                      <a:pos x="81" y="45"/>
                    </a:cxn>
                    <a:cxn ang="0">
                      <a:pos x="245" y="45"/>
                    </a:cxn>
                    <a:cxn ang="0">
                      <a:pos x="245" y="45"/>
                    </a:cxn>
                    <a:cxn ang="0">
                      <a:pos x="245" y="45"/>
                    </a:cxn>
                  </a:cxnLst>
                  <a:rect l="0" t="0" r="r" b="b"/>
                  <a:pathLst>
                    <a:path w="268" h="160">
                      <a:moveTo>
                        <a:pt x="195" y="24"/>
                      </a:moveTo>
                      <a:cubicBezTo>
                        <a:pt x="74" y="24"/>
                        <a:pt x="74" y="24"/>
                        <a:pt x="74" y="24"/>
                      </a:cubicBezTo>
                      <a:cubicBezTo>
                        <a:pt x="74" y="24"/>
                        <a:pt x="74" y="24"/>
                        <a:pt x="74" y="24"/>
                      </a:cubicBezTo>
                      <a:cubicBezTo>
                        <a:pt x="69" y="8"/>
                        <a:pt x="69" y="8"/>
                        <a:pt x="69" y="8"/>
                      </a:cubicBezTo>
                      <a:cubicBezTo>
                        <a:pt x="67" y="4"/>
                        <a:pt x="64" y="1"/>
                        <a:pt x="60" y="1"/>
                      </a:cubicBezTo>
                      <a:cubicBezTo>
                        <a:pt x="60" y="0"/>
                        <a:pt x="59" y="0"/>
                        <a:pt x="59" y="0"/>
                      </a:cubicBezTo>
                      <a:cubicBezTo>
                        <a:pt x="10" y="0"/>
                        <a:pt x="10" y="0"/>
                        <a:pt x="10" y="0"/>
                      </a:cubicBezTo>
                      <a:cubicBezTo>
                        <a:pt x="4" y="0"/>
                        <a:pt x="0" y="5"/>
                        <a:pt x="0" y="11"/>
                      </a:cubicBezTo>
                      <a:cubicBezTo>
                        <a:pt x="0" y="17"/>
                        <a:pt x="4" y="21"/>
                        <a:pt x="10" y="21"/>
                      </a:cubicBezTo>
                      <a:cubicBezTo>
                        <a:pt x="51" y="21"/>
                        <a:pt x="51" y="21"/>
                        <a:pt x="51" y="21"/>
                      </a:cubicBezTo>
                      <a:cubicBezTo>
                        <a:pt x="53" y="28"/>
                        <a:pt x="53" y="28"/>
                        <a:pt x="53" y="28"/>
                      </a:cubicBezTo>
                      <a:cubicBezTo>
                        <a:pt x="59" y="49"/>
                        <a:pt x="59" y="49"/>
                        <a:pt x="59" y="49"/>
                      </a:cubicBezTo>
                      <a:cubicBezTo>
                        <a:pt x="60" y="51"/>
                        <a:pt x="60" y="51"/>
                        <a:pt x="60" y="51"/>
                      </a:cubicBezTo>
                      <a:cubicBezTo>
                        <a:pt x="82" y="120"/>
                        <a:pt x="82" y="120"/>
                        <a:pt x="82" y="120"/>
                      </a:cubicBezTo>
                      <a:cubicBezTo>
                        <a:pt x="86" y="132"/>
                        <a:pt x="86" y="132"/>
                        <a:pt x="86" y="132"/>
                      </a:cubicBezTo>
                      <a:cubicBezTo>
                        <a:pt x="89" y="142"/>
                        <a:pt x="89" y="142"/>
                        <a:pt x="89" y="142"/>
                      </a:cubicBezTo>
                      <a:cubicBezTo>
                        <a:pt x="92" y="153"/>
                        <a:pt x="92" y="153"/>
                        <a:pt x="92" y="153"/>
                      </a:cubicBezTo>
                      <a:cubicBezTo>
                        <a:pt x="92" y="153"/>
                        <a:pt x="92" y="153"/>
                        <a:pt x="92" y="153"/>
                      </a:cubicBezTo>
                      <a:cubicBezTo>
                        <a:pt x="93" y="157"/>
                        <a:pt x="97" y="160"/>
                        <a:pt x="101" y="160"/>
                      </a:cubicBezTo>
                      <a:cubicBezTo>
                        <a:pt x="106" y="157"/>
                        <a:pt x="111" y="156"/>
                        <a:pt x="116" y="156"/>
                      </a:cubicBezTo>
                      <a:cubicBezTo>
                        <a:pt x="122" y="156"/>
                        <a:pt x="127" y="157"/>
                        <a:pt x="131" y="160"/>
                      </a:cubicBezTo>
                      <a:cubicBezTo>
                        <a:pt x="194" y="160"/>
                        <a:pt x="194" y="160"/>
                        <a:pt x="194" y="160"/>
                      </a:cubicBezTo>
                      <a:cubicBezTo>
                        <a:pt x="198" y="157"/>
                        <a:pt x="203" y="156"/>
                        <a:pt x="209" y="156"/>
                      </a:cubicBezTo>
                      <a:cubicBezTo>
                        <a:pt x="214" y="156"/>
                        <a:pt x="220" y="157"/>
                        <a:pt x="224" y="160"/>
                      </a:cubicBezTo>
                      <a:cubicBezTo>
                        <a:pt x="231" y="160"/>
                        <a:pt x="231" y="160"/>
                        <a:pt x="231" y="160"/>
                      </a:cubicBezTo>
                      <a:cubicBezTo>
                        <a:pt x="237" y="160"/>
                        <a:pt x="241" y="155"/>
                        <a:pt x="241" y="150"/>
                      </a:cubicBezTo>
                      <a:cubicBezTo>
                        <a:pt x="241" y="144"/>
                        <a:pt x="237" y="139"/>
                        <a:pt x="231" y="139"/>
                      </a:cubicBezTo>
                      <a:cubicBezTo>
                        <a:pt x="110" y="139"/>
                        <a:pt x="110" y="139"/>
                        <a:pt x="110" y="139"/>
                      </a:cubicBezTo>
                      <a:cubicBezTo>
                        <a:pt x="106" y="126"/>
                        <a:pt x="106" y="126"/>
                        <a:pt x="106" y="126"/>
                      </a:cubicBezTo>
                      <a:cubicBezTo>
                        <a:pt x="105" y="125"/>
                        <a:pt x="105" y="125"/>
                        <a:pt x="105" y="125"/>
                      </a:cubicBezTo>
                      <a:cubicBezTo>
                        <a:pt x="102" y="115"/>
                        <a:pt x="102" y="115"/>
                        <a:pt x="102" y="115"/>
                      </a:cubicBezTo>
                      <a:cubicBezTo>
                        <a:pt x="235" y="115"/>
                        <a:pt x="235" y="115"/>
                        <a:pt x="235" y="115"/>
                      </a:cubicBezTo>
                      <a:cubicBezTo>
                        <a:pt x="245" y="115"/>
                        <a:pt x="253" y="108"/>
                        <a:pt x="255" y="99"/>
                      </a:cubicBezTo>
                      <a:cubicBezTo>
                        <a:pt x="267" y="44"/>
                        <a:pt x="267" y="44"/>
                        <a:pt x="267" y="44"/>
                      </a:cubicBezTo>
                      <a:cubicBezTo>
                        <a:pt x="268" y="39"/>
                        <a:pt x="267" y="34"/>
                        <a:pt x="264" y="30"/>
                      </a:cubicBezTo>
                      <a:cubicBezTo>
                        <a:pt x="261" y="26"/>
                        <a:pt x="256" y="24"/>
                        <a:pt x="251" y="24"/>
                      </a:cubicBezTo>
                      <a:lnTo>
                        <a:pt x="195" y="24"/>
                      </a:lnTo>
                      <a:close/>
                      <a:moveTo>
                        <a:pt x="235" y="94"/>
                      </a:moveTo>
                      <a:cubicBezTo>
                        <a:pt x="183" y="94"/>
                        <a:pt x="183" y="94"/>
                        <a:pt x="183" y="94"/>
                      </a:cubicBezTo>
                      <a:cubicBezTo>
                        <a:pt x="154" y="94"/>
                        <a:pt x="154" y="94"/>
                        <a:pt x="154" y="94"/>
                      </a:cubicBezTo>
                      <a:cubicBezTo>
                        <a:pt x="97" y="94"/>
                        <a:pt x="97" y="94"/>
                        <a:pt x="97" y="94"/>
                      </a:cubicBezTo>
                      <a:cubicBezTo>
                        <a:pt x="97" y="94"/>
                        <a:pt x="97" y="94"/>
                        <a:pt x="97" y="94"/>
                      </a:cubicBezTo>
                      <a:cubicBezTo>
                        <a:pt x="97" y="94"/>
                        <a:pt x="97" y="94"/>
                        <a:pt x="97" y="94"/>
                      </a:cubicBezTo>
                      <a:cubicBezTo>
                        <a:pt x="92" y="80"/>
                        <a:pt x="92" y="80"/>
                        <a:pt x="92" y="80"/>
                      </a:cubicBezTo>
                      <a:cubicBezTo>
                        <a:pt x="238" y="80"/>
                        <a:pt x="238" y="80"/>
                        <a:pt x="238" y="80"/>
                      </a:cubicBezTo>
                      <a:lnTo>
                        <a:pt x="235" y="94"/>
                      </a:lnTo>
                      <a:close/>
                      <a:moveTo>
                        <a:pt x="245" y="45"/>
                      </a:moveTo>
                      <a:cubicBezTo>
                        <a:pt x="242" y="59"/>
                        <a:pt x="242" y="59"/>
                        <a:pt x="242" y="59"/>
                      </a:cubicBezTo>
                      <a:cubicBezTo>
                        <a:pt x="85" y="59"/>
                        <a:pt x="85" y="59"/>
                        <a:pt x="85" y="59"/>
                      </a:cubicBezTo>
                      <a:cubicBezTo>
                        <a:pt x="82" y="49"/>
                        <a:pt x="82" y="49"/>
                        <a:pt x="82" y="49"/>
                      </a:cubicBezTo>
                      <a:cubicBezTo>
                        <a:pt x="81" y="45"/>
                        <a:pt x="81" y="45"/>
                        <a:pt x="81" y="45"/>
                      </a:cubicBezTo>
                      <a:lnTo>
                        <a:pt x="245" y="45"/>
                      </a:lnTo>
                      <a:close/>
                      <a:moveTo>
                        <a:pt x="245" y="45"/>
                      </a:moveTo>
                      <a:cubicBezTo>
                        <a:pt x="245" y="45"/>
                        <a:pt x="245" y="45"/>
                        <a:pt x="245" y="45"/>
                      </a:cubicBez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45" name="Freeform: Shape 38">
                  <a:extLst>
                    <a:ext uri="{FF2B5EF4-FFF2-40B4-BE49-F238E27FC236}">
                      <a16:creationId xmlns:a16="http://schemas.microsoft.com/office/drawing/2014/main" id="{CA08887F-F871-41BB-BBEE-37C12DF87CF8}"/>
                    </a:ext>
                  </a:extLst>
                </p:cNvPr>
                <p:cNvSpPr>
                  <a:spLocks/>
                </p:cNvSpPr>
                <p:nvPr/>
              </p:nvSpPr>
              <p:spPr bwMode="auto">
                <a:xfrm>
                  <a:off x="4678363" y="3182938"/>
                  <a:ext cx="112713" cy="114300"/>
                </a:xfrm>
                <a:custGeom>
                  <a:avLst/>
                  <a:gdLst/>
                  <a:ahLst/>
                  <a:cxnLst>
                    <a:cxn ang="0">
                      <a:pos x="5" y="4"/>
                    </a:cxn>
                    <a:cxn ang="0">
                      <a:pos x="0" y="15"/>
                    </a:cxn>
                    <a:cxn ang="0">
                      <a:pos x="15" y="30"/>
                    </a:cxn>
                    <a:cxn ang="0">
                      <a:pos x="30" y="15"/>
                    </a:cxn>
                    <a:cxn ang="0">
                      <a:pos x="26" y="4"/>
                    </a:cxn>
                    <a:cxn ang="0">
                      <a:pos x="15" y="0"/>
                    </a:cxn>
                    <a:cxn ang="0">
                      <a:pos x="5" y="4"/>
                    </a:cxn>
                    <a:cxn ang="0">
                      <a:pos x="5" y="4"/>
                    </a:cxn>
                    <a:cxn ang="0">
                      <a:pos x="5" y="4"/>
                    </a:cxn>
                  </a:cxnLst>
                  <a:rect l="0" t="0" r="r" b="b"/>
                  <a:pathLst>
                    <a:path w="30" h="30">
                      <a:moveTo>
                        <a:pt x="5" y="4"/>
                      </a:moveTo>
                      <a:cubicBezTo>
                        <a:pt x="2" y="7"/>
                        <a:pt x="0" y="11"/>
                        <a:pt x="0" y="15"/>
                      </a:cubicBezTo>
                      <a:cubicBezTo>
                        <a:pt x="0" y="23"/>
                        <a:pt x="7" y="30"/>
                        <a:pt x="15" y="30"/>
                      </a:cubicBezTo>
                      <a:cubicBezTo>
                        <a:pt x="23" y="30"/>
                        <a:pt x="30" y="23"/>
                        <a:pt x="30" y="15"/>
                      </a:cubicBezTo>
                      <a:cubicBezTo>
                        <a:pt x="30" y="11"/>
                        <a:pt x="28" y="7"/>
                        <a:pt x="26" y="4"/>
                      </a:cubicBezTo>
                      <a:cubicBezTo>
                        <a:pt x="23" y="2"/>
                        <a:pt x="19" y="0"/>
                        <a:pt x="15" y="0"/>
                      </a:cubicBezTo>
                      <a:cubicBezTo>
                        <a:pt x="11" y="0"/>
                        <a:pt x="7" y="1"/>
                        <a:pt x="5" y="4"/>
                      </a:cubicBezTo>
                      <a:close/>
                      <a:moveTo>
                        <a:pt x="5" y="4"/>
                      </a:moveTo>
                      <a:cubicBezTo>
                        <a:pt x="5" y="4"/>
                        <a:pt x="5" y="4"/>
                        <a:pt x="5" y="4"/>
                      </a:cubicBez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46" name="Freeform: Shape 39">
                  <a:extLst>
                    <a:ext uri="{FF2B5EF4-FFF2-40B4-BE49-F238E27FC236}">
                      <a16:creationId xmlns:a16="http://schemas.microsoft.com/office/drawing/2014/main" id="{E9B42C5D-A7B1-4351-88D2-EAC408A342F7}"/>
                    </a:ext>
                  </a:extLst>
                </p:cNvPr>
                <p:cNvSpPr>
                  <a:spLocks/>
                </p:cNvSpPr>
                <p:nvPr/>
              </p:nvSpPr>
              <p:spPr bwMode="auto">
                <a:xfrm>
                  <a:off x="5029200" y="3182938"/>
                  <a:ext cx="112713" cy="114300"/>
                </a:xfrm>
                <a:custGeom>
                  <a:avLst/>
                  <a:gdLst/>
                  <a:ahLst/>
                  <a:cxnLst>
                    <a:cxn ang="0">
                      <a:pos x="4" y="4"/>
                    </a:cxn>
                    <a:cxn ang="0">
                      <a:pos x="0" y="15"/>
                    </a:cxn>
                    <a:cxn ang="0">
                      <a:pos x="15" y="30"/>
                    </a:cxn>
                    <a:cxn ang="0">
                      <a:pos x="30" y="15"/>
                    </a:cxn>
                    <a:cxn ang="0">
                      <a:pos x="25" y="4"/>
                    </a:cxn>
                    <a:cxn ang="0">
                      <a:pos x="15" y="0"/>
                    </a:cxn>
                    <a:cxn ang="0">
                      <a:pos x="4" y="4"/>
                    </a:cxn>
                    <a:cxn ang="0">
                      <a:pos x="4" y="4"/>
                    </a:cxn>
                    <a:cxn ang="0">
                      <a:pos x="4" y="4"/>
                    </a:cxn>
                  </a:cxnLst>
                  <a:rect l="0" t="0" r="r" b="b"/>
                  <a:pathLst>
                    <a:path w="30" h="30">
                      <a:moveTo>
                        <a:pt x="4" y="4"/>
                      </a:moveTo>
                      <a:cubicBezTo>
                        <a:pt x="2" y="7"/>
                        <a:pt x="0" y="11"/>
                        <a:pt x="0" y="15"/>
                      </a:cubicBezTo>
                      <a:cubicBezTo>
                        <a:pt x="0" y="23"/>
                        <a:pt x="7" y="30"/>
                        <a:pt x="15" y="30"/>
                      </a:cubicBezTo>
                      <a:cubicBezTo>
                        <a:pt x="23" y="30"/>
                        <a:pt x="30" y="23"/>
                        <a:pt x="30" y="15"/>
                      </a:cubicBezTo>
                      <a:cubicBezTo>
                        <a:pt x="30" y="11"/>
                        <a:pt x="28" y="7"/>
                        <a:pt x="25" y="4"/>
                      </a:cubicBezTo>
                      <a:cubicBezTo>
                        <a:pt x="23" y="2"/>
                        <a:pt x="19" y="0"/>
                        <a:pt x="15" y="0"/>
                      </a:cubicBezTo>
                      <a:cubicBezTo>
                        <a:pt x="11" y="0"/>
                        <a:pt x="7" y="1"/>
                        <a:pt x="4" y="4"/>
                      </a:cubicBezTo>
                      <a:close/>
                      <a:moveTo>
                        <a:pt x="4" y="4"/>
                      </a:moveTo>
                      <a:cubicBezTo>
                        <a:pt x="4" y="4"/>
                        <a:pt x="4" y="4"/>
                        <a:pt x="4" y="4"/>
                      </a:cubicBezTo>
                    </a:path>
                  </a:pathLst>
                </a:custGeom>
                <a:grpFill/>
                <a:ln w="9525">
                  <a:noFill/>
                  <a:round/>
                  <a:headEnd/>
                  <a:tailEnd/>
                </a:ln>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思源黑体 CN Medium" panose="020B0600000000000000" pitchFamily="34" charset="-122"/>
                    <a:ea typeface="思源黑体 CN Medium" panose="020B0600000000000000" pitchFamily="34" charset="-122"/>
                    <a:cs typeface="+mn-ea"/>
                    <a:sym typeface="+mn-lt"/>
                  </a:endParaRPr>
                </a:p>
              </p:txBody>
            </p:sp>
          </p:grpSp>
        </p:grpSp>
      </p:grpSp>
      <p:grpSp>
        <p:nvGrpSpPr>
          <p:cNvPr id="64" name="组合 63">
            <a:extLst>
              <a:ext uri="{FF2B5EF4-FFF2-40B4-BE49-F238E27FC236}">
                <a16:creationId xmlns:a16="http://schemas.microsoft.com/office/drawing/2014/main" id="{6732932E-3C83-4DB1-80CE-44DB7AB456EE}"/>
              </a:ext>
            </a:extLst>
          </p:cNvPr>
          <p:cNvGrpSpPr/>
          <p:nvPr/>
        </p:nvGrpSpPr>
        <p:grpSpPr>
          <a:xfrm>
            <a:off x="972841" y="3229982"/>
            <a:ext cx="3248027" cy="1109754"/>
            <a:chOff x="937749" y="5016378"/>
            <a:chExt cx="3248027" cy="1109754"/>
          </a:xfrm>
        </p:grpSpPr>
        <p:sp>
          <p:nvSpPr>
            <p:cNvPr id="65" name="矩形 64">
              <a:extLst>
                <a:ext uri="{FF2B5EF4-FFF2-40B4-BE49-F238E27FC236}">
                  <a16:creationId xmlns:a16="http://schemas.microsoft.com/office/drawing/2014/main" id="{1A98C759-5A90-4B1B-A9B3-1E5E617EB346}"/>
                </a:ext>
              </a:extLst>
            </p:cNvPr>
            <p:cNvSpPr/>
            <p:nvPr/>
          </p:nvSpPr>
          <p:spPr>
            <a:xfrm>
              <a:off x="937749" y="5369002"/>
              <a:ext cx="3248027" cy="757130"/>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1200" dirty="0">
                  <a:solidFill>
                    <a:srgbClr val="FFFFFF">
                      <a:lumMod val="50000"/>
                    </a:srgbClr>
                  </a:solidFill>
                  <a:latin typeface="思源黑体 CN Medium" panose="020B0600000000000000" pitchFamily="34" charset="-122"/>
                  <a:ea typeface="思源黑体 CN Medium" panose="020B0600000000000000" pitchFamily="34" charset="-122"/>
                  <a:cs typeface="+mn-ea"/>
                  <a:sym typeface="+mn-lt"/>
                </a:rPr>
                <a:t>此部分内容作为文字排版占位显示（建议使用主题字体）如需更改请在（设置形状格式）菜单下（文本选项）中调整。</a:t>
              </a:r>
              <a:endParaRPr lang="en-US" altLang="zh-CN" sz="1200" dirty="0">
                <a:solidFill>
                  <a:srgbClr val="FFFFFF">
                    <a:lumMod val="50000"/>
                  </a:srgbClr>
                </a:solidFill>
                <a:latin typeface="思源黑体 CN Medium" panose="020B0600000000000000" pitchFamily="34" charset="-122"/>
                <a:ea typeface="思源黑体 CN Medium" panose="020B0600000000000000" pitchFamily="34" charset="-122"/>
                <a:cs typeface="+mn-ea"/>
                <a:sym typeface="+mn-lt"/>
              </a:endParaRPr>
            </a:p>
          </p:txBody>
        </p:sp>
        <p:sp>
          <p:nvSpPr>
            <p:cNvPr id="66" name="矩形 65">
              <a:extLst>
                <a:ext uri="{FF2B5EF4-FFF2-40B4-BE49-F238E27FC236}">
                  <a16:creationId xmlns:a16="http://schemas.microsoft.com/office/drawing/2014/main" id="{BD6E9396-8497-445C-AF15-823EC8046714}"/>
                </a:ext>
              </a:extLst>
            </p:cNvPr>
            <p:cNvSpPr/>
            <p:nvPr/>
          </p:nvSpPr>
          <p:spPr>
            <a:xfrm>
              <a:off x="937750" y="5016378"/>
              <a:ext cx="2241974" cy="402098"/>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标题文字添加</a:t>
              </a:r>
            </a:p>
          </p:txBody>
        </p:sp>
      </p:grpSp>
      <p:grpSp>
        <p:nvGrpSpPr>
          <p:cNvPr id="67" name="组合 66">
            <a:extLst>
              <a:ext uri="{FF2B5EF4-FFF2-40B4-BE49-F238E27FC236}">
                <a16:creationId xmlns:a16="http://schemas.microsoft.com/office/drawing/2014/main" id="{68343CA2-B2C5-4749-A80C-AA27409FEF51}"/>
              </a:ext>
            </a:extLst>
          </p:cNvPr>
          <p:cNvGrpSpPr/>
          <p:nvPr/>
        </p:nvGrpSpPr>
        <p:grpSpPr>
          <a:xfrm>
            <a:off x="8221531" y="4943105"/>
            <a:ext cx="2710228" cy="1331353"/>
            <a:chOff x="937750" y="5016378"/>
            <a:chExt cx="2710228" cy="1331353"/>
          </a:xfrm>
        </p:grpSpPr>
        <p:sp>
          <p:nvSpPr>
            <p:cNvPr id="68" name="矩形 67">
              <a:extLst>
                <a:ext uri="{FF2B5EF4-FFF2-40B4-BE49-F238E27FC236}">
                  <a16:creationId xmlns:a16="http://schemas.microsoft.com/office/drawing/2014/main" id="{34B5BEB4-A2CE-4A1B-8B5C-89D03988D072}"/>
                </a:ext>
              </a:extLst>
            </p:cNvPr>
            <p:cNvSpPr/>
            <p:nvPr/>
          </p:nvSpPr>
          <p:spPr>
            <a:xfrm>
              <a:off x="937750" y="5369002"/>
              <a:ext cx="2710228" cy="978729"/>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1200" dirty="0">
                  <a:solidFill>
                    <a:srgbClr val="FFFFFF">
                      <a:lumMod val="50000"/>
                    </a:srgbClr>
                  </a:solidFill>
                  <a:latin typeface="思源黑体 CN Medium" panose="020B0600000000000000" pitchFamily="34" charset="-122"/>
                  <a:ea typeface="思源黑体 CN Medium" panose="020B0600000000000000" pitchFamily="34" charset="-122"/>
                  <a:cs typeface="+mn-ea"/>
                  <a:sym typeface="+mn-lt"/>
                </a:rPr>
                <a:t>此部分内容作为文字排版占位显示（建议使用主题字体）如需更改请在（设置形状格式）菜单下（文本选项）中调整。</a:t>
              </a:r>
              <a:endParaRPr lang="en-US" altLang="zh-CN" sz="1200" dirty="0">
                <a:solidFill>
                  <a:srgbClr val="FFFFFF">
                    <a:lumMod val="50000"/>
                  </a:srgbClr>
                </a:solidFill>
                <a:latin typeface="思源黑体 CN Medium" panose="020B0600000000000000" pitchFamily="34" charset="-122"/>
                <a:ea typeface="思源黑体 CN Medium" panose="020B0600000000000000" pitchFamily="34" charset="-122"/>
                <a:cs typeface="+mn-ea"/>
                <a:sym typeface="+mn-lt"/>
              </a:endParaRPr>
            </a:p>
          </p:txBody>
        </p:sp>
        <p:sp>
          <p:nvSpPr>
            <p:cNvPr id="69" name="矩形 68">
              <a:extLst>
                <a:ext uri="{FF2B5EF4-FFF2-40B4-BE49-F238E27FC236}">
                  <a16:creationId xmlns:a16="http://schemas.microsoft.com/office/drawing/2014/main" id="{6FEAD3AA-FCE9-4C7E-8C4A-6F1B1AF3D6B9}"/>
                </a:ext>
              </a:extLst>
            </p:cNvPr>
            <p:cNvSpPr/>
            <p:nvPr/>
          </p:nvSpPr>
          <p:spPr>
            <a:xfrm>
              <a:off x="937750" y="5016378"/>
              <a:ext cx="2241974" cy="402098"/>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标题文字添加</a:t>
              </a:r>
            </a:p>
          </p:txBody>
        </p:sp>
      </p:grpSp>
      <p:grpSp>
        <p:nvGrpSpPr>
          <p:cNvPr id="70" name="组合 69">
            <a:extLst>
              <a:ext uri="{FF2B5EF4-FFF2-40B4-BE49-F238E27FC236}">
                <a16:creationId xmlns:a16="http://schemas.microsoft.com/office/drawing/2014/main" id="{BD6F9FB4-2C07-4D83-A9D1-C1FBAC198762}"/>
              </a:ext>
            </a:extLst>
          </p:cNvPr>
          <p:cNvGrpSpPr/>
          <p:nvPr/>
        </p:nvGrpSpPr>
        <p:grpSpPr>
          <a:xfrm>
            <a:off x="8447539" y="1677492"/>
            <a:ext cx="2710228" cy="1331353"/>
            <a:chOff x="937750" y="5016378"/>
            <a:chExt cx="2710228" cy="1331353"/>
          </a:xfrm>
        </p:grpSpPr>
        <p:sp>
          <p:nvSpPr>
            <p:cNvPr id="71" name="矩形 70">
              <a:extLst>
                <a:ext uri="{FF2B5EF4-FFF2-40B4-BE49-F238E27FC236}">
                  <a16:creationId xmlns:a16="http://schemas.microsoft.com/office/drawing/2014/main" id="{3C46037D-11FA-4EFA-858E-2147F945FF96}"/>
                </a:ext>
              </a:extLst>
            </p:cNvPr>
            <p:cNvSpPr/>
            <p:nvPr/>
          </p:nvSpPr>
          <p:spPr>
            <a:xfrm>
              <a:off x="937750" y="5369002"/>
              <a:ext cx="2710228" cy="978729"/>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1200" dirty="0">
                  <a:solidFill>
                    <a:srgbClr val="FFFFFF">
                      <a:lumMod val="50000"/>
                    </a:srgbClr>
                  </a:solidFill>
                  <a:latin typeface="思源黑体 CN Medium" panose="020B0600000000000000" pitchFamily="34" charset="-122"/>
                  <a:ea typeface="思源黑体 CN Medium" panose="020B0600000000000000" pitchFamily="34" charset="-122"/>
                  <a:cs typeface="+mn-ea"/>
                  <a:sym typeface="+mn-lt"/>
                </a:rPr>
                <a:t>此部分内容作为文字排版占位显示（建议使用主题字体）如需更改请在（设置形状格式）菜单下（文本选项）中调整。</a:t>
              </a:r>
              <a:endParaRPr lang="en-US" altLang="zh-CN" sz="1200" dirty="0">
                <a:solidFill>
                  <a:srgbClr val="FFFFFF">
                    <a:lumMod val="50000"/>
                  </a:srgbClr>
                </a:solidFill>
                <a:latin typeface="思源黑体 CN Medium" panose="020B0600000000000000" pitchFamily="34" charset="-122"/>
                <a:ea typeface="思源黑体 CN Medium" panose="020B0600000000000000" pitchFamily="34" charset="-122"/>
                <a:cs typeface="+mn-ea"/>
                <a:sym typeface="+mn-lt"/>
              </a:endParaRPr>
            </a:p>
          </p:txBody>
        </p:sp>
        <p:sp>
          <p:nvSpPr>
            <p:cNvPr id="72" name="矩形 71">
              <a:extLst>
                <a:ext uri="{FF2B5EF4-FFF2-40B4-BE49-F238E27FC236}">
                  <a16:creationId xmlns:a16="http://schemas.microsoft.com/office/drawing/2014/main" id="{3DF48ADC-F18D-424C-8E06-991E240B930D}"/>
                </a:ext>
              </a:extLst>
            </p:cNvPr>
            <p:cNvSpPr/>
            <p:nvPr/>
          </p:nvSpPr>
          <p:spPr>
            <a:xfrm>
              <a:off x="937750" y="5016378"/>
              <a:ext cx="2241974" cy="402098"/>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标题文字添加</a:t>
              </a:r>
            </a:p>
          </p:txBody>
        </p:sp>
      </p:grpSp>
      <p:grpSp>
        <p:nvGrpSpPr>
          <p:cNvPr id="73" name="组合 72">
            <a:extLst>
              <a:ext uri="{FF2B5EF4-FFF2-40B4-BE49-F238E27FC236}">
                <a16:creationId xmlns:a16="http://schemas.microsoft.com/office/drawing/2014/main" id="{F104B108-F8D6-4293-9B91-C42E36DE66F9}"/>
              </a:ext>
            </a:extLst>
          </p:cNvPr>
          <p:cNvGrpSpPr/>
          <p:nvPr/>
        </p:nvGrpSpPr>
        <p:grpSpPr>
          <a:xfrm>
            <a:off x="3085918" y="1742614"/>
            <a:ext cx="2710228" cy="1331353"/>
            <a:chOff x="937750" y="5016378"/>
            <a:chExt cx="2710228" cy="1331353"/>
          </a:xfrm>
        </p:grpSpPr>
        <p:sp>
          <p:nvSpPr>
            <p:cNvPr id="74" name="矩形 73">
              <a:extLst>
                <a:ext uri="{FF2B5EF4-FFF2-40B4-BE49-F238E27FC236}">
                  <a16:creationId xmlns:a16="http://schemas.microsoft.com/office/drawing/2014/main" id="{A9396EFA-8D29-4F39-9979-FAB26E251EF9}"/>
                </a:ext>
              </a:extLst>
            </p:cNvPr>
            <p:cNvSpPr/>
            <p:nvPr/>
          </p:nvSpPr>
          <p:spPr>
            <a:xfrm>
              <a:off x="937750" y="5369002"/>
              <a:ext cx="2710228" cy="978729"/>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1200" dirty="0">
                  <a:solidFill>
                    <a:srgbClr val="FFFFFF">
                      <a:lumMod val="50000"/>
                    </a:srgbClr>
                  </a:solidFill>
                  <a:latin typeface="思源黑体 CN Medium" panose="020B0600000000000000" pitchFamily="34" charset="-122"/>
                  <a:ea typeface="思源黑体 CN Medium" panose="020B0600000000000000" pitchFamily="34" charset="-122"/>
                  <a:cs typeface="+mn-ea"/>
                  <a:sym typeface="+mn-lt"/>
                </a:rPr>
                <a:t>此部分内容作为文字排版占位显示（建议使用主题字体）如需更改请在（设置形状格式）菜单下（文本选项）中调整。</a:t>
              </a:r>
              <a:endParaRPr lang="en-US" altLang="zh-CN" sz="1200" dirty="0">
                <a:solidFill>
                  <a:srgbClr val="FFFFFF">
                    <a:lumMod val="50000"/>
                  </a:srgbClr>
                </a:solidFill>
                <a:latin typeface="思源黑体 CN Medium" panose="020B0600000000000000" pitchFamily="34" charset="-122"/>
                <a:ea typeface="思源黑体 CN Medium" panose="020B0600000000000000" pitchFamily="34" charset="-122"/>
                <a:cs typeface="+mn-ea"/>
                <a:sym typeface="+mn-lt"/>
              </a:endParaRPr>
            </a:p>
          </p:txBody>
        </p:sp>
        <p:sp>
          <p:nvSpPr>
            <p:cNvPr id="75" name="矩形 74">
              <a:extLst>
                <a:ext uri="{FF2B5EF4-FFF2-40B4-BE49-F238E27FC236}">
                  <a16:creationId xmlns:a16="http://schemas.microsoft.com/office/drawing/2014/main" id="{6BD59306-A8F5-4633-849F-102D42F29A03}"/>
                </a:ext>
              </a:extLst>
            </p:cNvPr>
            <p:cNvSpPr/>
            <p:nvPr/>
          </p:nvSpPr>
          <p:spPr>
            <a:xfrm>
              <a:off x="937750" y="5016378"/>
              <a:ext cx="2241974" cy="402098"/>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b="1" dirty="0">
                  <a:solidFill>
                    <a:srgbClr val="000000">
                      <a:lumMod val="75000"/>
                      <a:lumOff val="25000"/>
                    </a:srgbClr>
                  </a:solidFill>
                  <a:latin typeface="思源黑体 CN Medium" panose="020B0600000000000000" pitchFamily="34" charset="-122"/>
                  <a:ea typeface="思源黑体 CN Medium" panose="020B0600000000000000" pitchFamily="34" charset="-122"/>
                  <a:cs typeface="+mn-ea"/>
                  <a:sym typeface="+mn-lt"/>
                </a:rPr>
                <a:t>标题文字添加</a:t>
              </a:r>
            </a:p>
          </p:txBody>
        </p:sp>
      </p:grpSp>
      <p:pic>
        <p:nvPicPr>
          <p:cNvPr id="76" name="图片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376593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p:cTn id="13" dur="1000" fill="hold"/>
                                        <p:tgtEl>
                                          <p:spTgt spid="64"/>
                                        </p:tgtEl>
                                        <p:attrNameLst>
                                          <p:attrName>ppt_w</p:attrName>
                                        </p:attrNameLst>
                                      </p:cBhvr>
                                      <p:tavLst>
                                        <p:tav tm="0">
                                          <p:val>
                                            <p:fltVal val="0"/>
                                          </p:val>
                                        </p:tav>
                                        <p:tav tm="100000">
                                          <p:val>
                                            <p:strVal val="#ppt_w"/>
                                          </p:val>
                                        </p:tav>
                                      </p:tavLst>
                                    </p:anim>
                                    <p:anim calcmode="lin" valueType="num">
                                      <p:cBhvr>
                                        <p:cTn id="14" dur="1000" fill="hold"/>
                                        <p:tgtEl>
                                          <p:spTgt spid="64"/>
                                        </p:tgtEl>
                                        <p:attrNameLst>
                                          <p:attrName>ppt_h</p:attrName>
                                        </p:attrNameLst>
                                      </p:cBhvr>
                                      <p:tavLst>
                                        <p:tav tm="0">
                                          <p:val>
                                            <p:fltVal val="0"/>
                                          </p:val>
                                        </p:tav>
                                        <p:tav tm="100000">
                                          <p:val>
                                            <p:strVal val="#ppt_h"/>
                                          </p:val>
                                        </p:tav>
                                      </p:tavLst>
                                    </p:anim>
                                    <p:anim calcmode="lin" valueType="num">
                                      <p:cBhvr>
                                        <p:cTn id="15" dur="1000" fill="hold"/>
                                        <p:tgtEl>
                                          <p:spTgt spid="64"/>
                                        </p:tgtEl>
                                        <p:attrNameLst>
                                          <p:attrName>style.rotation</p:attrName>
                                        </p:attrNameLst>
                                      </p:cBhvr>
                                      <p:tavLst>
                                        <p:tav tm="0">
                                          <p:val>
                                            <p:fltVal val="90"/>
                                          </p:val>
                                        </p:tav>
                                        <p:tav tm="100000">
                                          <p:val>
                                            <p:fltVal val="0"/>
                                          </p:val>
                                        </p:tav>
                                      </p:tavLst>
                                    </p:anim>
                                    <p:animEffect transition="in" filter="fade">
                                      <p:cBhvr>
                                        <p:cTn id="16" dur="1000"/>
                                        <p:tgtEl>
                                          <p:spTgt spid="64"/>
                                        </p:tgtEl>
                                      </p:cBhvr>
                                    </p:animEffect>
                                  </p:childTnLst>
                                </p:cTn>
                              </p:par>
                              <p:par>
                                <p:cTn id="17" presetID="3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p:cTn id="19" dur="1000" fill="hold"/>
                                        <p:tgtEl>
                                          <p:spTgt spid="73"/>
                                        </p:tgtEl>
                                        <p:attrNameLst>
                                          <p:attrName>ppt_w</p:attrName>
                                        </p:attrNameLst>
                                      </p:cBhvr>
                                      <p:tavLst>
                                        <p:tav tm="0">
                                          <p:val>
                                            <p:fltVal val="0"/>
                                          </p:val>
                                        </p:tav>
                                        <p:tav tm="100000">
                                          <p:val>
                                            <p:strVal val="#ppt_w"/>
                                          </p:val>
                                        </p:tav>
                                      </p:tavLst>
                                    </p:anim>
                                    <p:anim calcmode="lin" valueType="num">
                                      <p:cBhvr>
                                        <p:cTn id="20" dur="1000" fill="hold"/>
                                        <p:tgtEl>
                                          <p:spTgt spid="73"/>
                                        </p:tgtEl>
                                        <p:attrNameLst>
                                          <p:attrName>ppt_h</p:attrName>
                                        </p:attrNameLst>
                                      </p:cBhvr>
                                      <p:tavLst>
                                        <p:tav tm="0">
                                          <p:val>
                                            <p:fltVal val="0"/>
                                          </p:val>
                                        </p:tav>
                                        <p:tav tm="100000">
                                          <p:val>
                                            <p:strVal val="#ppt_h"/>
                                          </p:val>
                                        </p:tav>
                                      </p:tavLst>
                                    </p:anim>
                                    <p:anim calcmode="lin" valueType="num">
                                      <p:cBhvr>
                                        <p:cTn id="21" dur="1000" fill="hold"/>
                                        <p:tgtEl>
                                          <p:spTgt spid="73"/>
                                        </p:tgtEl>
                                        <p:attrNameLst>
                                          <p:attrName>style.rotation</p:attrName>
                                        </p:attrNameLst>
                                      </p:cBhvr>
                                      <p:tavLst>
                                        <p:tav tm="0">
                                          <p:val>
                                            <p:fltVal val="90"/>
                                          </p:val>
                                        </p:tav>
                                        <p:tav tm="100000">
                                          <p:val>
                                            <p:fltVal val="0"/>
                                          </p:val>
                                        </p:tav>
                                      </p:tavLst>
                                    </p:anim>
                                    <p:animEffect transition="in" filter="fade">
                                      <p:cBhvr>
                                        <p:cTn id="22" dur="1000"/>
                                        <p:tgtEl>
                                          <p:spTgt spid="73"/>
                                        </p:tgtEl>
                                      </p:cBhvr>
                                    </p:animEffect>
                                  </p:childTnLst>
                                </p:cTn>
                              </p:par>
                              <p:par>
                                <p:cTn id="23" presetID="3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p:cTn id="25" dur="1000" fill="hold"/>
                                        <p:tgtEl>
                                          <p:spTgt spid="70"/>
                                        </p:tgtEl>
                                        <p:attrNameLst>
                                          <p:attrName>ppt_w</p:attrName>
                                        </p:attrNameLst>
                                      </p:cBhvr>
                                      <p:tavLst>
                                        <p:tav tm="0">
                                          <p:val>
                                            <p:fltVal val="0"/>
                                          </p:val>
                                        </p:tav>
                                        <p:tav tm="100000">
                                          <p:val>
                                            <p:strVal val="#ppt_w"/>
                                          </p:val>
                                        </p:tav>
                                      </p:tavLst>
                                    </p:anim>
                                    <p:anim calcmode="lin" valueType="num">
                                      <p:cBhvr>
                                        <p:cTn id="26" dur="1000" fill="hold"/>
                                        <p:tgtEl>
                                          <p:spTgt spid="70"/>
                                        </p:tgtEl>
                                        <p:attrNameLst>
                                          <p:attrName>ppt_h</p:attrName>
                                        </p:attrNameLst>
                                      </p:cBhvr>
                                      <p:tavLst>
                                        <p:tav tm="0">
                                          <p:val>
                                            <p:fltVal val="0"/>
                                          </p:val>
                                        </p:tav>
                                        <p:tav tm="100000">
                                          <p:val>
                                            <p:strVal val="#ppt_h"/>
                                          </p:val>
                                        </p:tav>
                                      </p:tavLst>
                                    </p:anim>
                                    <p:anim calcmode="lin" valueType="num">
                                      <p:cBhvr>
                                        <p:cTn id="27" dur="1000" fill="hold"/>
                                        <p:tgtEl>
                                          <p:spTgt spid="70"/>
                                        </p:tgtEl>
                                        <p:attrNameLst>
                                          <p:attrName>style.rotation</p:attrName>
                                        </p:attrNameLst>
                                      </p:cBhvr>
                                      <p:tavLst>
                                        <p:tav tm="0">
                                          <p:val>
                                            <p:fltVal val="90"/>
                                          </p:val>
                                        </p:tav>
                                        <p:tav tm="100000">
                                          <p:val>
                                            <p:fltVal val="0"/>
                                          </p:val>
                                        </p:tav>
                                      </p:tavLst>
                                    </p:anim>
                                    <p:animEffect transition="in" filter="fade">
                                      <p:cBhvr>
                                        <p:cTn id="28" dur="1000"/>
                                        <p:tgtEl>
                                          <p:spTgt spid="70"/>
                                        </p:tgtEl>
                                      </p:cBhvr>
                                    </p:animEffect>
                                  </p:childTnLst>
                                </p:cTn>
                              </p:par>
                              <p:par>
                                <p:cTn id="29" presetID="3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p:cTn id="31" dur="1000" fill="hold"/>
                                        <p:tgtEl>
                                          <p:spTgt spid="67"/>
                                        </p:tgtEl>
                                        <p:attrNameLst>
                                          <p:attrName>ppt_w</p:attrName>
                                        </p:attrNameLst>
                                      </p:cBhvr>
                                      <p:tavLst>
                                        <p:tav tm="0">
                                          <p:val>
                                            <p:fltVal val="0"/>
                                          </p:val>
                                        </p:tav>
                                        <p:tav tm="100000">
                                          <p:val>
                                            <p:strVal val="#ppt_w"/>
                                          </p:val>
                                        </p:tav>
                                      </p:tavLst>
                                    </p:anim>
                                    <p:anim calcmode="lin" valueType="num">
                                      <p:cBhvr>
                                        <p:cTn id="32" dur="1000" fill="hold"/>
                                        <p:tgtEl>
                                          <p:spTgt spid="67"/>
                                        </p:tgtEl>
                                        <p:attrNameLst>
                                          <p:attrName>ppt_h</p:attrName>
                                        </p:attrNameLst>
                                      </p:cBhvr>
                                      <p:tavLst>
                                        <p:tav tm="0">
                                          <p:val>
                                            <p:fltVal val="0"/>
                                          </p:val>
                                        </p:tav>
                                        <p:tav tm="100000">
                                          <p:val>
                                            <p:strVal val="#ppt_h"/>
                                          </p:val>
                                        </p:tav>
                                      </p:tavLst>
                                    </p:anim>
                                    <p:anim calcmode="lin" valueType="num">
                                      <p:cBhvr>
                                        <p:cTn id="33" dur="1000" fill="hold"/>
                                        <p:tgtEl>
                                          <p:spTgt spid="67"/>
                                        </p:tgtEl>
                                        <p:attrNameLst>
                                          <p:attrName>style.rotation</p:attrName>
                                        </p:attrNameLst>
                                      </p:cBhvr>
                                      <p:tavLst>
                                        <p:tav tm="0">
                                          <p:val>
                                            <p:fltVal val="90"/>
                                          </p:val>
                                        </p:tav>
                                        <p:tav tm="100000">
                                          <p:val>
                                            <p:fltVal val="0"/>
                                          </p:val>
                                        </p:tav>
                                      </p:tavLst>
                                    </p:anim>
                                    <p:animEffect transition="in" filter="fade">
                                      <p:cBhvr>
                                        <p:cTn id="34"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1CCABBE-3C69-4C9C-B738-9D3E1E837BD4}"/>
              </a:ext>
            </a:extLst>
          </p:cNvPr>
          <p:cNvSpPr txBox="1"/>
          <p:nvPr/>
        </p:nvSpPr>
        <p:spPr>
          <a:xfrm>
            <a:off x="4931729" y="3371256"/>
            <a:ext cx="5658181" cy="945965"/>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48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研究方法及过程</a:t>
            </a:r>
          </a:p>
        </p:txBody>
      </p:sp>
      <p:sp>
        <p:nvSpPr>
          <p:cNvPr id="10" name="文本框 9">
            <a:extLst>
              <a:ext uri="{FF2B5EF4-FFF2-40B4-BE49-F238E27FC236}">
                <a16:creationId xmlns:a16="http://schemas.microsoft.com/office/drawing/2014/main" id="{FF3A33CD-E06A-4B8B-BA28-3B27F9DF66FA}"/>
              </a:ext>
            </a:extLst>
          </p:cNvPr>
          <p:cNvSpPr txBox="1"/>
          <p:nvPr/>
        </p:nvSpPr>
        <p:spPr>
          <a:xfrm>
            <a:off x="4931729" y="4289301"/>
            <a:ext cx="6078242" cy="461665"/>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mn-lt"/>
              </a:rPr>
              <a:t>The user can demonstrate on a projector or computer, or print the presentation and make it into a film to be used in a wider field The user can demonstrate</a:t>
            </a:r>
          </a:p>
        </p:txBody>
      </p:sp>
      <p:sp>
        <p:nvSpPr>
          <p:cNvPr id="12" name="文本框 11">
            <a:extLst>
              <a:ext uri="{FF2B5EF4-FFF2-40B4-BE49-F238E27FC236}">
                <a16:creationId xmlns:a16="http://schemas.microsoft.com/office/drawing/2014/main" id="{41E5F839-9450-4BC7-A127-7269414FF417}"/>
              </a:ext>
            </a:extLst>
          </p:cNvPr>
          <p:cNvSpPr txBox="1"/>
          <p:nvPr/>
        </p:nvSpPr>
        <p:spPr>
          <a:xfrm>
            <a:off x="4931729" y="2289029"/>
            <a:ext cx="5658181" cy="923330"/>
          </a:xfrm>
          <a:prstGeom prst="rect">
            <a:avLst/>
          </a:prstGeom>
          <a:noFill/>
        </p:spPr>
        <p:txBody>
          <a:bodyPr wrap="square" rtlCol="0">
            <a:spAutoFit/>
            <a:scene3d>
              <a:camera prst="orthographicFront"/>
              <a:lightRig rig="threePt" dir="t"/>
            </a:scene3d>
            <a:sp3d contourW="12700"/>
          </a:bodyPr>
          <a:lstStyle/>
          <a:p>
            <a:r>
              <a:rPr lang="en-US" altLang="zh-CN" sz="5400" dirty="0">
                <a:solidFill>
                  <a:srgbClr val="9BA4F4"/>
                </a:solidFill>
                <a:latin typeface="思源黑体 CN Medium" panose="020B0600000000000000" pitchFamily="34" charset="-122"/>
                <a:ea typeface="思源黑体 CN Medium" panose="020B0600000000000000" pitchFamily="34" charset="-122"/>
                <a:cs typeface="+mn-ea"/>
                <a:sym typeface="+mn-lt"/>
              </a:rPr>
              <a:t>PART 02</a:t>
            </a:r>
            <a:endParaRPr lang="zh-CN" altLang="en-US" sz="5400" dirty="0">
              <a:solidFill>
                <a:srgbClr val="9BA4F4"/>
              </a:solidFill>
              <a:latin typeface="思源黑体 CN Medium" panose="020B0600000000000000" pitchFamily="34" charset="-122"/>
              <a:ea typeface="思源黑体 CN Medium" panose="020B0600000000000000" pitchFamily="34" charset="-122"/>
              <a:cs typeface="+mn-ea"/>
              <a:sym typeface="+mn-lt"/>
            </a:endParaRPr>
          </a:p>
        </p:txBody>
      </p:sp>
      <p:cxnSp>
        <p:nvCxnSpPr>
          <p:cNvPr id="13" name="直接连接符 12">
            <a:extLst>
              <a:ext uri="{FF2B5EF4-FFF2-40B4-BE49-F238E27FC236}">
                <a16:creationId xmlns:a16="http://schemas.microsoft.com/office/drawing/2014/main" id="{7C96B6D9-B5FA-45F4-976F-4E4A45C5257B}"/>
              </a:ext>
            </a:extLst>
          </p:cNvPr>
          <p:cNvCxnSpPr/>
          <p:nvPr/>
        </p:nvCxnSpPr>
        <p:spPr>
          <a:xfrm>
            <a:off x="5102504" y="3241387"/>
            <a:ext cx="546694" cy="0"/>
          </a:xfrm>
          <a:prstGeom prst="line">
            <a:avLst/>
          </a:prstGeom>
          <a:ln w="38100"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4CC68E1E-3531-40BC-846B-D1834A8EFA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314" y="1754457"/>
            <a:ext cx="3910361" cy="3910361"/>
          </a:xfrm>
          <a:prstGeom prst="rect">
            <a:avLst/>
          </a:prstGeom>
        </p:spPr>
      </p:pic>
    </p:spTree>
    <p:extLst>
      <p:ext uri="{BB962C8B-B14F-4D97-AF65-F5344CB8AC3E}">
        <p14:creationId xmlns:p14="http://schemas.microsoft.com/office/powerpoint/2010/main" val="388389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2933815-B34A-40A0-895F-06550D2FC0A3}"/>
              </a:ext>
            </a:extLst>
          </p:cNvPr>
          <p:cNvSpPr txBox="1"/>
          <p:nvPr/>
        </p:nvSpPr>
        <p:spPr>
          <a:xfrm>
            <a:off x="1142706" y="670502"/>
            <a:ext cx="4269353" cy="523220"/>
          </a:xfrm>
          <a:prstGeom prst="rect">
            <a:avLst/>
          </a:prstGeom>
          <a:noFill/>
        </p:spPr>
        <p:txBody>
          <a:bodyPr wrap="square" rtlCol="0">
            <a:spAutoFit/>
            <a:scene3d>
              <a:camera prst="orthographicFront"/>
              <a:lightRig rig="threePt" dir="t"/>
            </a:scene3d>
            <a:sp3d contourW="12700"/>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二、研究方法及过程</a:t>
            </a:r>
          </a:p>
        </p:txBody>
      </p:sp>
      <p:sp>
        <p:nvSpPr>
          <p:cNvPr id="6" name="矩形 5">
            <a:extLst>
              <a:ext uri="{FF2B5EF4-FFF2-40B4-BE49-F238E27FC236}">
                <a16:creationId xmlns:a16="http://schemas.microsoft.com/office/drawing/2014/main" id="{C646F8C7-E09E-4501-A368-3A4783DDF9CA}"/>
              </a:ext>
            </a:extLst>
          </p:cNvPr>
          <p:cNvSpPr/>
          <p:nvPr/>
        </p:nvSpPr>
        <p:spPr bwMode="auto">
          <a:xfrm>
            <a:off x="948281" y="2471721"/>
            <a:ext cx="4396102" cy="894347"/>
          </a:xfrm>
          <a:prstGeom prst="rect">
            <a:avLst/>
          </a:prstGeom>
        </p:spPr>
        <p:txBody>
          <a:bodyPr wrap="square">
            <a:spAutoFit/>
            <a:scene3d>
              <a:camera prst="orthographicFront"/>
              <a:lightRig rig="threePt" dir="t"/>
            </a:scene3d>
            <a:sp3d contourW="12700"/>
          </a:bodyPr>
          <a:lstStyle/>
          <a:p>
            <a:pPr>
              <a:lnSpc>
                <a:spcPct val="150000"/>
              </a:lnSpc>
            </a:pPr>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点击输入简要文字内容，文字内容需概括精炼，言简意赅的说明分项内容点击输入简要文字内容，文字内容需概括精炼，言简意赅的说明分项内容</a:t>
            </a:r>
            <a:endPar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7" name="PA-文本框 23">
            <a:extLst>
              <a:ext uri="{FF2B5EF4-FFF2-40B4-BE49-F238E27FC236}">
                <a16:creationId xmlns:a16="http://schemas.microsoft.com/office/drawing/2014/main" id="{DAD1091C-9A62-4926-8F8A-7C049E91886B}"/>
              </a:ext>
            </a:extLst>
          </p:cNvPr>
          <p:cNvSpPr txBox="1"/>
          <p:nvPr>
            <p:custDataLst>
              <p:tags r:id="rId1"/>
            </p:custDataLst>
          </p:nvPr>
        </p:nvSpPr>
        <p:spPr>
          <a:xfrm>
            <a:off x="948281" y="1998214"/>
            <a:ext cx="3333892" cy="505267"/>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标题文字添加</a:t>
            </a:r>
          </a:p>
        </p:txBody>
      </p:sp>
      <p:sp>
        <p:nvSpPr>
          <p:cNvPr id="8" name="矩形 7">
            <a:extLst>
              <a:ext uri="{FF2B5EF4-FFF2-40B4-BE49-F238E27FC236}">
                <a16:creationId xmlns:a16="http://schemas.microsoft.com/office/drawing/2014/main" id="{E9085811-7597-4958-AFE4-676E10C015A1}"/>
              </a:ext>
            </a:extLst>
          </p:cNvPr>
          <p:cNvSpPr/>
          <p:nvPr/>
        </p:nvSpPr>
        <p:spPr>
          <a:xfrm>
            <a:off x="1229527" y="4742943"/>
            <a:ext cx="284732" cy="927175"/>
          </a:xfrm>
          <a:prstGeom prst="rect">
            <a:avLst/>
          </a:prstGeom>
          <a:solidFill>
            <a:srgbClr val="9FCE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9" name="矩形 8">
            <a:extLst>
              <a:ext uri="{FF2B5EF4-FFF2-40B4-BE49-F238E27FC236}">
                <a16:creationId xmlns:a16="http://schemas.microsoft.com/office/drawing/2014/main" id="{BE35D3C7-B330-4E0C-B50E-F32F9A3FE9EE}"/>
              </a:ext>
            </a:extLst>
          </p:cNvPr>
          <p:cNvSpPr/>
          <p:nvPr/>
        </p:nvSpPr>
        <p:spPr>
          <a:xfrm>
            <a:off x="1992689" y="5033520"/>
            <a:ext cx="284732" cy="636598"/>
          </a:xfrm>
          <a:prstGeom prst="rect">
            <a:avLst/>
          </a:prstGeom>
          <a:solidFill>
            <a:srgbClr val="9BA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10" name="矩形 9">
            <a:extLst>
              <a:ext uri="{FF2B5EF4-FFF2-40B4-BE49-F238E27FC236}">
                <a16:creationId xmlns:a16="http://schemas.microsoft.com/office/drawing/2014/main" id="{868ED38B-EC89-4964-9C44-99DC0D6963A0}"/>
              </a:ext>
            </a:extLst>
          </p:cNvPr>
          <p:cNvSpPr/>
          <p:nvPr/>
        </p:nvSpPr>
        <p:spPr>
          <a:xfrm>
            <a:off x="2755851" y="4358313"/>
            <a:ext cx="284732" cy="1311805"/>
          </a:xfrm>
          <a:prstGeom prst="rect">
            <a:avLst/>
          </a:prstGeom>
          <a:solidFill>
            <a:srgbClr val="9FCE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11" name="矩形 10">
            <a:extLst>
              <a:ext uri="{FF2B5EF4-FFF2-40B4-BE49-F238E27FC236}">
                <a16:creationId xmlns:a16="http://schemas.microsoft.com/office/drawing/2014/main" id="{34F90F27-98DD-4DC1-BECB-4E7D2FE25CAA}"/>
              </a:ext>
            </a:extLst>
          </p:cNvPr>
          <p:cNvSpPr/>
          <p:nvPr/>
        </p:nvSpPr>
        <p:spPr>
          <a:xfrm>
            <a:off x="3519013" y="4487970"/>
            <a:ext cx="284732" cy="1182147"/>
          </a:xfrm>
          <a:prstGeom prst="rect">
            <a:avLst/>
          </a:prstGeom>
          <a:solidFill>
            <a:srgbClr val="9BA4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12" name="矩形 11">
            <a:extLst>
              <a:ext uri="{FF2B5EF4-FFF2-40B4-BE49-F238E27FC236}">
                <a16:creationId xmlns:a16="http://schemas.microsoft.com/office/drawing/2014/main" id="{8728E8DF-2C39-4B1B-A08B-5E4C28206DCB}"/>
              </a:ext>
            </a:extLst>
          </p:cNvPr>
          <p:cNvSpPr/>
          <p:nvPr/>
        </p:nvSpPr>
        <p:spPr>
          <a:xfrm>
            <a:off x="4282173" y="3995461"/>
            <a:ext cx="284732" cy="1674657"/>
          </a:xfrm>
          <a:prstGeom prst="rect">
            <a:avLst/>
          </a:prstGeom>
          <a:solidFill>
            <a:srgbClr val="9FCE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sp>
        <p:nvSpPr>
          <p:cNvPr id="13" name="文本框 12">
            <a:extLst>
              <a:ext uri="{FF2B5EF4-FFF2-40B4-BE49-F238E27FC236}">
                <a16:creationId xmlns:a16="http://schemas.microsoft.com/office/drawing/2014/main" id="{F023BB43-94B7-49D1-ACA7-200672C717BA}"/>
              </a:ext>
            </a:extLst>
          </p:cNvPr>
          <p:cNvSpPr txBox="1"/>
          <p:nvPr/>
        </p:nvSpPr>
        <p:spPr>
          <a:xfrm>
            <a:off x="867692" y="5696580"/>
            <a:ext cx="1008402" cy="229871"/>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文字添加</a:t>
            </a:r>
          </a:p>
        </p:txBody>
      </p:sp>
      <p:sp>
        <p:nvSpPr>
          <p:cNvPr id="14" name="文本框 13">
            <a:extLst>
              <a:ext uri="{FF2B5EF4-FFF2-40B4-BE49-F238E27FC236}">
                <a16:creationId xmlns:a16="http://schemas.microsoft.com/office/drawing/2014/main" id="{730D0477-7F66-45DE-BEF6-4E191A81E3A7}"/>
              </a:ext>
            </a:extLst>
          </p:cNvPr>
          <p:cNvSpPr txBox="1"/>
          <p:nvPr/>
        </p:nvSpPr>
        <p:spPr>
          <a:xfrm>
            <a:off x="1630853" y="5696580"/>
            <a:ext cx="1008402" cy="229871"/>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文字添加</a:t>
            </a:r>
          </a:p>
        </p:txBody>
      </p:sp>
      <p:sp>
        <p:nvSpPr>
          <p:cNvPr id="15" name="文本框 14">
            <a:extLst>
              <a:ext uri="{FF2B5EF4-FFF2-40B4-BE49-F238E27FC236}">
                <a16:creationId xmlns:a16="http://schemas.microsoft.com/office/drawing/2014/main" id="{9C92F82B-202E-4808-8C4C-8D409A153D0B}"/>
              </a:ext>
            </a:extLst>
          </p:cNvPr>
          <p:cNvSpPr txBox="1"/>
          <p:nvPr/>
        </p:nvSpPr>
        <p:spPr>
          <a:xfrm>
            <a:off x="2394014" y="5696580"/>
            <a:ext cx="1008402" cy="229871"/>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文字添加</a:t>
            </a:r>
          </a:p>
        </p:txBody>
      </p:sp>
      <p:sp>
        <p:nvSpPr>
          <p:cNvPr id="16" name="文本框 15">
            <a:extLst>
              <a:ext uri="{FF2B5EF4-FFF2-40B4-BE49-F238E27FC236}">
                <a16:creationId xmlns:a16="http://schemas.microsoft.com/office/drawing/2014/main" id="{D67DA558-E331-4083-A6C3-A88755B69C54}"/>
              </a:ext>
            </a:extLst>
          </p:cNvPr>
          <p:cNvSpPr txBox="1"/>
          <p:nvPr/>
        </p:nvSpPr>
        <p:spPr>
          <a:xfrm>
            <a:off x="3157175" y="5696580"/>
            <a:ext cx="1008402" cy="229871"/>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文字添加</a:t>
            </a:r>
          </a:p>
        </p:txBody>
      </p:sp>
      <p:sp>
        <p:nvSpPr>
          <p:cNvPr id="17" name="文本框 16">
            <a:extLst>
              <a:ext uri="{FF2B5EF4-FFF2-40B4-BE49-F238E27FC236}">
                <a16:creationId xmlns:a16="http://schemas.microsoft.com/office/drawing/2014/main" id="{1B6459CF-BDC7-43C1-8402-2AF21F3AAE5A}"/>
              </a:ext>
            </a:extLst>
          </p:cNvPr>
          <p:cNvSpPr txBox="1"/>
          <p:nvPr/>
        </p:nvSpPr>
        <p:spPr>
          <a:xfrm>
            <a:off x="3920338" y="5696580"/>
            <a:ext cx="1008402" cy="229871"/>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文字添加</a:t>
            </a:r>
          </a:p>
        </p:txBody>
      </p:sp>
      <p:pic>
        <p:nvPicPr>
          <p:cNvPr id="18" name="图片 17">
            <a:extLst>
              <a:ext uri="{FF2B5EF4-FFF2-40B4-BE49-F238E27FC236}">
                <a16:creationId xmlns:a16="http://schemas.microsoft.com/office/drawing/2014/main" id="{32448CCA-3512-4C7C-B18D-9E9ABDF6D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3887" y="1834427"/>
            <a:ext cx="2764003" cy="1842668"/>
          </a:xfrm>
          <a:prstGeom prst="rect">
            <a:avLst/>
          </a:prstGeom>
        </p:spPr>
      </p:pic>
      <p:pic>
        <p:nvPicPr>
          <p:cNvPr id="19" name="图片 18">
            <a:extLst>
              <a:ext uri="{FF2B5EF4-FFF2-40B4-BE49-F238E27FC236}">
                <a16:creationId xmlns:a16="http://schemas.microsoft.com/office/drawing/2014/main" id="{29E366E6-CB71-44DE-A3EB-96EAC77443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8495" y="1834428"/>
            <a:ext cx="2764002" cy="1842668"/>
          </a:xfrm>
          <a:prstGeom prst="rect">
            <a:avLst/>
          </a:prstGeom>
        </p:spPr>
      </p:pic>
      <p:pic>
        <p:nvPicPr>
          <p:cNvPr id="20" name="图片 19">
            <a:extLst>
              <a:ext uri="{FF2B5EF4-FFF2-40B4-BE49-F238E27FC236}">
                <a16:creationId xmlns:a16="http://schemas.microsoft.com/office/drawing/2014/main" id="{E9CF7D42-C086-41B5-8B0A-BC5F5CB75A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6079" y="3849365"/>
            <a:ext cx="2943225" cy="1962150"/>
          </a:xfrm>
          <a:prstGeom prst="rect">
            <a:avLst/>
          </a:prstGeom>
        </p:spPr>
      </p:pic>
      <p:grpSp>
        <p:nvGrpSpPr>
          <p:cNvPr id="21" name="组合 20">
            <a:extLst>
              <a:ext uri="{FF2B5EF4-FFF2-40B4-BE49-F238E27FC236}">
                <a16:creationId xmlns:a16="http://schemas.microsoft.com/office/drawing/2014/main" id="{FE4AF5B1-A80E-493A-9844-27B9C8C7724F}"/>
              </a:ext>
            </a:extLst>
          </p:cNvPr>
          <p:cNvGrpSpPr/>
          <p:nvPr/>
        </p:nvGrpSpPr>
        <p:grpSpPr>
          <a:xfrm>
            <a:off x="5808495" y="3849365"/>
            <a:ext cx="2764002" cy="1962150"/>
            <a:chOff x="5808495" y="3849365"/>
            <a:chExt cx="2764002" cy="1962150"/>
          </a:xfrm>
        </p:grpSpPr>
        <p:grpSp>
          <p:nvGrpSpPr>
            <p:cNvPr id="22" name="组合 21">
              <a:extLst>
                <a:ext uri="{FF2B5EF4-FFF2-40B4-BE49-F238E27FC236}">
                  <a16:creationId xmlns:a16="http://schemas.microsoft.com/office/drawing/2014/main" id="{88ED71AE-3072-48F3-885E-C623899C8FC8}"/>
                </a:ext>
              </a:extLst>
            </p:cNvPr>
            <p:cNvGrpSpPr/>
            <p:nvPr/>
          </p:nvGrpSpPr>
          <p:grpSpPr>
            <a:xfrm>
              <a:off x="5912077" y="4147416"/>
              <a:ext cx="2522538" cy="1412469"/>
              <a:chOff x="3142439" y="3355155"/>
              <a:chExt cx="1706754" cy="1412469"/>
            </a:xfrm>
          </p:grpSpPr>
          <p:sp>
            <p:nvSpPr>
              <p:cNvPr id="24" name="矩形 23">
                <a:extLst>
                  <a:ext uri="{FF2B5EF4-FFF2-40B4-BE49-F238E27FC236}">
                    <a16:creationId xmlns:a16="http://schemas.microsoft.com/office/drawing/2014/main" id="{7F055946-C7B1-44D3-9085-3B6708F1A6A0}"/>
                  </a:ext>
                </a:extLst>
              </p:cNvPr>
              <p:cNvSpPr/>
              <p:nvPr/>
            </p:nvSpPr>
            <p:spPr bwMode="auto">
              <a:xfrm>
                <a:off x="3142440" y="3731122"/>
                <a:ext cx="1608317" cy="1036502"/>
              </a:xfrm>
              <a:prstGeom prst="rect">
                <a:avLst/>
              </a:prstGeom>
            </p:spPr>
            <p:txBody>
              <a:bodyPr wrap="square">
                <a:spAutoFit/>
                <a:scene3d>
                  <a:camera prst="orthographicFront"/>
                  <a:lightRig rig="threePt" dir="t"/>
                </a:scene3d>
                <a:sp3d contourW="12700"/>
              </a:bodyPr>
              <a:lstStyle/>
              <a:p>
                <a:pPr algn="ctr">
                  <a:lnSpc>
                    <a:spcPct val="150000"/>
                  </a:lnSpc>
                </a:pP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点击输入简要文字内容，文字内容需概括精炼，言简意赅的说明分项内容点击输入简要文字内容，文字内容需概括精炼，言简意赅的说明分项内容</a:t>
                </a:r>
                <a:endParaRPr lang="en-US" altLang="zh-CN" sz="105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25" name="文本框 24">
                <a:extLst>
                  <a:ext uri="{FF2B5EF4-FFF2-40B4-BE49-F238E27FC236}">
                    <a16:creationId xmlns:a16="http://schemas.microsoft.com/office/drawing/2014/main" id="{A27DA5B5-C39B-48B5-A76C-67AB58FB5286}"/>
                  </a:ext>
                </a:extLst>
              </p:cNvPr>
              <p:cNvSpPr txBox="1"/>
              <p:nvPr/>
            </p:nvSpPr>
            <p:spPr>
              <a:xfrm>
                <a:off x="3142439" y="3355155"/>
                <a:ext cx="1706754" cy="436145"/>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文字添加</a:t>
                </a:r>
              </a:p>
            </p:txBody>
          </p:sp>
        </p:grpSp>
        <p:sp>
          <p:nvSpPr>
            <p:cNvPr id="23" name="矩形 22">
              <a:extLst>
                <a:ext uri="{FF2B5EF4-FFF2-40B4-BE49-F238E27FC236}">
                  <a16:creationId xmlns:a16="http://schemas.microsoft.com/office/drawing/2014/main" id="{A856F430-0876-4D42-B3A0-411916EA3D4E}"/>
                </a:ext>
              </a:extLst>
            </p:cNvPr>
            <p:cNvSpPr/>
            <p:nvPr/>
          </p:nvSpPr>
          <p:spPr>
            <a:xfrm>
              <a:off x="5808495" y="3849365"/>
              <a:ext cx="2764002" cy="1962150"/>
            </a:xfrm>
            <a:prstGeom prst="rect">
              <a:avLst/>
            </a:prstGeom>
            <a:noFill/>
            <a:ln>
              <a:solidFill>
                <a:srgbClr val="9FC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endParaRPr>
            </a:p>
          </p:txBody>
        </p:sp>
      </p:grp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2459" y="34143"/>
            <a:ext cx="1042029" cy="1035002"/>
          </a:xfrm>
          <a:prstGeom prst="rect">
            <a:avLst/>
          </a:prstGeom>
        </p:spPr>
      </p:pic>
    </p:spTree>
    <p:extLst>
      <p:ext uri="{BB962C8B-B14F-4D97-AF65-F5344CB8AC3E}">
        <p14:creationId xmlns:p14="http://schemas.microsoft.com/office/powerpoint/2010/main" val="25712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ppt_x-(-#ppt_w/2*cos(ppt_r/180*pi))*((1.5-1.5*$)^2-(1.5-1.5*$)^3)">
                                          <p:val>
                                            <p:strVal val="0"/>
                                          </p:val>
                                        </p:tav>
                                        <p:tav tm="100000">
                                          <p:val>
                                            <p:strVal val="1"/>
                                          </p:val>
                                        </p:tav>
                                      </p:tavLst>
                                    </p:anim>
                                    <p:anim to="" calcmode="lin" valueType="num">
                                      <p:cBhvr>
                                        <p:cTn id="8" dur="500" fill="hold">
                                          <p:stCondLst>
                                            <p:cond delay="0"/>
                                          </p:stCondLst>
                                        </p:cTn>
                                        <p:tgtEl>
                                          <p:spTgt spid="7"/>
                                        </p:tgtEl>
                                        <p:attrNameLst>
                                          <p:attrName>ppt_y</p:attrName>
                                        </p:attrNameLst>
                                      </p:cBhvr>
                                      <p:tavLst>
                                        <p:tav tm="0" fmla="#ppt_y+(-#ppt_h/2*cos(ppt_r/180*pi))*((1.5-1.5*$)^2-(1.5-1.5*$)^3)">
                                          <p:val>
                                            <p:strVal val="0"/>
                                          </p:val>
                                        </p:tav>
                                        <p:tav tm="100000">
                                          <p:val>
                                            <p:strVal val="1"/>
                                          </p:val>
                                        </p:tav>
                                      </p:tavLst>
                                    </p:anim>
                                    <p:anim to="" calcmode="lin" valueType="num">
                                      <p:cBhvr>
                                        <p:cTn id="9" dur="500" fill="hold">
                                          <p:stCondLst>
                                            <p:cond delay="0"/>
                                          </p:stCondLst>
                                        </p:cTn>
                                        <p:tgtEl>
                                          <p:spTgt spid="7"/>
                                        </p:tgtEl>
                                        <p:attrNameLst>
                                          <p:attrName>ppt_h</p:attrName>
                                        </p:attrNameLst>
                                      </p:cBhvr>
                                      <p:tavLst>
                                        <p:tav tm="0" fmla="#ppt_h-(-#ppt_h)*((1.5-1.5*$)^2-(1.5-1.5*$)^3)">
                                          <p:val>
                                            <p:strVal val="0"/>
                                          </p:val>
                                        </p:tav>
                                        <p:tav tm="100000">
                                          <p:val>
                                            <p:strVal val="1"/>
                                          </p:val>
                                        </p:tav>
                                      </p:tavLst>
                                    </p:anim>
                                    <p:anim to="" calcmode="lin" valueType="num">
                                      <p:cBhvr>
                                        <p:cTn id="10" dur="500" fill="hold">
                                          <p:stCondLst>
                                            <p:cond delay="0"/>
                                          </p:stCondLst>
                                        </p:cTn>
                                        <p:tgtEl>
                                          <p:spTgt spid="7"/>
                                        </p:tgtEl>
                                        <p:attrNameLst>
                                          <p:attrName>ppt_w</p:attrName>
                                        </p:attrNameLst>
                                      </p:cBhvr>
                                      <p:tavLst>
                                        <p:tav tm="0" fmla="#ppt_w-(-#ppt_w)*((1.5-1.5*$)^2-(1.5-1.5*$)^3)">
                                          <p:val>
                                            <p:strVal val="0"/>
                                          </p:val>
                                        </p:tav>
                                        <p:tav tm="100000">
                                          <p:val>
                                            <p:strVal val="1"/>
                                          </p:val>
                                        </p:tav>
                                      </p:tavLst>
                                    </p:anim>
                                  </p:childTnLst>
                                </p:cTn>
                              </p:par>
                            </p:childTnLst>
                          </p:cTn>
                        </p:par>
                        <p:par>
                          <p:cTn id="11" fill="hold">
                            <p:stCondLst>
                              <p:cond delay="750"/>
                            </p:stCondLst>
                            <p:childTnLst>
                              <p:par>
                                <p:cTn id="12" presetID="10" presetClass="entr" presetSubtype="0" fill="hold" nodeType="afterEffect">
                                  <p:stCondLst>
                                    <p:cond delay="0"/>
                                  </p:stCondLst>
                                  <p:iterate type="lt">
                                    <p:tmPct val="2308"/>
                                  </p:iterate>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par>
                          <p:cTn id="15" fill="hold">
                            <p:stCondLst>
                              <p:cond delay="1977"/>
                            </p:stCondLst>
                            <p:childTnLst>
                              <p:par>
                                <p:cTn id="16" presetID="22" presetClass="entr" presetSubtype="4"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250"/>
                                        <p:tgtEl>
                                          <p:spTgt spid="8"/>
                                        </p:tgtEl>
                                      </p:cBhvr>
                                    </p:animEffect>
                                  </p:childTnLst>
                                </p:cTn>
                              </p:par>
                            </p:childTnLst>
                          </p:cTn>
                        </p:par>
                        <p:par>
                          <p:cTn id="19" fill="hold">
                            <p:stCondLst>
                              <p:cond delay="2227"/>
                            </p:stCondLst>
                            <p:childTnLst>
                              <p:par>
                                <p:cTn id="20" presetID="2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250"/>
                                        <p:tgtEl>
                                          <p:spTgt spid="9"/>
                                        </p:tgtEl>
                                      </p:cBhvr>
                                    </p:animEffect>
                                  </p:childTnLst>
                                </p:cTn>
                              </p:par>
                            </p:childTnLst>
                          </p:cTn>
                        </p:par>
                        <p:par>
                          <p:cTn id="23" fill="hold">
                            <p:stCondLst>
                              <p:cond delay="2477"/>
                            </p:stCondLst>
                            <p:childTnLst>
                              <p:par>
                                <p:cTn id="24" presetID="2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250"/>
                                        <p:tgtEl>
                                          <p:spTgt spid="10"/>
                                        </p:tgtEl>
                                      </p:cBhvr>
                                    </p:animEffect>
                                  </p:childTnLst>
                                </p:cTn>
                              </p:par>
                            </p:childTnLst>
                          </p:cTn>
                        </p:par>
                        <p:par>
                          <p:cTn id="27" fill="hold">
                            <p:stCondLst>
                              <p:cond delay="2727"/>
                            </p:stCondLst>
                            <p:childTnLst>
                              <p:par>
                                <p:cTn id="28" presetID="22" presetClass="entr" presetSubtype="4"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250"/>
                                        <p:tgtEl>
                                          <p:spTgt spid="11"/>
                                        </p:tgtEl>
                                      </p:cBhvr>
                                    </p:animEffect>
                                  </p:childTnLst>
                                </p:cTn>
                              </p:par>
                            </p:childTnLst>
                          </p:cTn>
                        </p:par>
                        <p:par>
                          <p:cTn id="31" fill="hold">
                            <p:stCondLst>
                              <p:cond delay="2977"/>
                            </p:stCondLst>
                            <p:childTnLst>
                              <p:par>
                                <p:cTn id="32" presetID="22" presetClass="entr" presetSubtype="4"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250"/>
                                        <p:tgtEl>
                                          <p:spTgt spid="12"/>
                                        </p:tgtEl>
                                      </p:cBhvr>
                                    </p:animEffect>
                                  </p:childTnLst>
                                </p:cTn>
                              </p:par>
                            </p:childTnLst>
                          </p:cTn>
                        </p:par>
                        <p:par>
                          <p:cTn id="35" fill="hold">
                            <p:stCondLst>
                              <p:cond delay="3227"/>
                            </p:stCondLst>
                            <p:childTnLst>
                              <p:par>
                                <p:cTn id="36" presetID="50" presetClass="entr" presetSubtype="0" decel="10000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strVal val="#ppt_w+.3"/>
                                          </p:val>
                                        </p:tav>
                                        <p:tav tm="100000">
                                          <p:val>
                                            <p:strVal val="#ppt_w"/>
                                          </p:val>
                                        </p:tav>
                                      </p:tavLst>
                                    </p:anim>
                                    <p:anim calcmode="lin" valueType="num">
                                      <p:cBhvr>
                                        <p:cTn id="39" dur="500" fill="hold"/>
                                        <p:tgtEl>
                                          <p:spTgt spid="13"/>
                                        </p:tgtEl>
                                        <p:attrNameLst>
                                          <p:attrName>ppt_h</p:attrName>
                                        </p:attrNameLst>
                                      </p:cBhvr>
                                      <p:tavLst>
                                        <p:tav tm="0">
                                          <p:val>
                                            <p:strVal val="#ppt_h"/>
                                          </p:val>
                                        </p:tav>
                                        <p:tav tm="100000">
                                          <p:val>
                                            <p:strVal val="#ppt_h"/>
                                          </p:val>
                                        </p:tav>
                                      </p:tavLst>
                                    </p:anim>
                                    <p:animEffect transition="in" filter="fade">
                                      <p:cBhvr>
                                        <p:cTn id="40" dur="500"/>
                                        <p:tgtEl>
                                          <p:spTgt spid="13"/>
                                        </p:tgtEl>
                                      </p:cBhvr>
                                    </p:animEffect>
                                  </p:childTnLst>
                                </p:cTn>
                              </p:par>
                              <p:par>
                                <p:cTn id="41" presetID="50" presetClass="entr" presetSubtype="0" decel="10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strVal val="#ppt_w+.3"/>
                                          </p:val>
                                        </p:tav>
                                        <p:tav tm="100000">
                                          <p:val>
                                            <p:strVal val="#ppt_w"/>
                                          </p:val>
                                        </p:tav>
                                      </p:tavLst>
                                    </p:anim>
                                    <p:anim calcmode="lin" valueType="num">
                                      <p:cBhvr>
                                        <p:cTn id="44" dur="500" fill="hold"/>
                                        <p:tgtEl>
                                          <p:spTgt spid="14"/>
                                        </p:tgtEl>
                                        <p:attrNameLst>
                                          <p:attrName>ppt_h</p:attrName>
                                        </p:attrNameLst>
                                      </p:cBhvr>
                                      <p:tavLst>
                                        <p:tav tm="0">
                                          <p:val>
                                            <p:strVal val="#ppt_h"/>
                                          </p:val>
                                        </p:tav>
                                        <p:tav tm="100000">
                                          <p:val>
                                            <p:strVal val="#ppt_h"/>
                                          </p:val>
                                        </p:tav>
                                      </p:tavLst>
                                    </p:anim>
                                    <p:animEffect transition="in" filter="fade">
                                      <p:cBhvr>
                                        <p:cTn id="45" dur="500"/>
                                        <p:tgtEl>
                                          <p:spTgt spid="14"/>
                                        </p:tgtEl>
                                      </p:cBhvr>
                                    </p:animEffect>
                                  </p:childTnLst>
                                </p:cTn>
                              </p:par>
                              <p:par>
                                <p:cTn id="46" presetID="50" presetClass="entr" presetSubtype="0" decel="10000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strVal val="#ppt_w+.3"/>
                                          </p:val>
                                        </p:tav>
                                        <p:tav tm="100000">
                                          <p:val>
                                            <p:strVal val="#ppt_w"/>
                                          </p:val>
                                        </p:tav>
                                      </p:tavLst>
                                    </p:anim>
                                    <p:anim calcmode="lin" valueType="num">
                                      <p:cBhvr>
                                        <p:cTn id="49" dur="500" fill="hold"/>
                                        <p:tgtEl>
                                          <p:spTgt spid="15"/>
                                        </p:tgtEl>
                                        <p:attrNameLst>
                                          <p:attrName>ppt_h</p:attrName>
                                        </p:attrNameLst>
                                      </p:cBhvr>
                                      <p:tavLst>
                                        <p:tav tm="0">
                                          <p:val>
                                            <p:strVal val="#ppt_h"/>
                                          </p:val>
                                        </p:tav>
                                        <p:tav tm="100000">
                                          <p:val>
                                            <p:strVal val="#ppt_h"/>
                                          </p:val>
                                        </p:tav>
                                      </p:tavLst>
                                    </p:anim>
                                    <p:animEffect transition="in" filter="fade">
                                      <p:cBhvr>
                                        <p:cTn id="50" dur="500"/>
                                        <p:tgtEl>
                                          <p:spTgt spid="15"/>
                                        </p:tgtEl>
                                      </p:cBhvr>
                                    </p:animEffect>
                                  </p:childTnLst>
                                </p:cTn>
                              </p:par>
                              <p:par>
                                <p:cTn id="51" presetID="50" presetClass="entr" presetSubtype="0" decel="10000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500" fill="hold"/>
                                        <p:tgtEl>
                                          <p:spTgt spid="16"/>
                                        </p:tgtEl>
                                        <p:attrNameLst>
                                          <p:attrName>ppt_w</p:attrName>
                                        </p:attrNameLst>
                                      </p:cBhvr>
                                      <p:tavLst>
                                        <p:tav tm="0">
                                          <p:val>
                                            <p:strVal val="#ppt_w+.3"/>
                                          </p:val>
                                        </p:tav>
                                        <p:tav tm="100000">
                                          <p:val>
                                            <p:strVal val="#ppt_w"/>
                                          </p:val>
                                        </p:tav>
                                      </p:tavLst>
                                    </p:anim>
                                    <p:anim calcmode="lin" valueType="num">
                                      <p:cBhvr>
                                        <p:cTn id="54" dur="500" fill="hold"/>
                                        <p:tgtEl>
                                          <p:spTgt spid="16"/>
                                        </p:tgtEl>
                                        <p:attrNameLst>
                                          <p:attrName>ppt_h</p:attrName>
                                        </p:attrNameLst>
                                      </p:cBhvr>
                                      <p:tavLst>
                                        <p:tav tm="0">
                                          <p:val>
                                            <p:strVal val="#ppt_h"/>
                                          </p:val>
                                        </p:tav>
                                        <p:tav tm="100000">
                                          <p:val>
                                            <p:strVal val="#ppt_h"/>
                                          </p:val>
                                        </p:tav>
                                      </p:tavLst>
                                    </p:anim>
                                    <p:animEffect transition="in" filter="fade">
                                      <p:cBhvr>
                                        <p:cTn id="55" dur="500"/>
                                        <p:tgtEl>
                                          <p:spTgt spid="16"/>
                                        </p:tgtEl>
                                      </p:cBhvr>
                                    </p:animEffect>
                                  </p:childTnLst>
                                </p:cTn>
                              </p:par>
                              <p:par>
                                <p:cTn id="56" presetID="50" presetClass="entr" presetSubtype="0"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strVal val="#ppt_w+.3"/>
                                          </p:val>
                                        </p:tav>
                                        <p:tav tm="100000">
                                          <p:val>
                                            <p:strVal val="#ppt_w"/>
                                          </p:val>
                                        </p:tav>
                                      </p:tavLst>
                                    </p:anim>
                                    <p:anim calcmode="lin" valueType="num">
                                      <p:cBhvr>
                                        <p:cTn id="59" dur="500" fill="hold"/>
                                        <p:tgtEl>
                                          <p:spTgt spid="17"/>
                                        </p:tgtEl>
                                        <p:attrNameLst>
                                          <p:attrName>ppt_h</p:attrName>
                                        </p:attrNameLst>
                                      </p:cBhvr>
                                      <p:tavLst>
                                        <p:tav tm="0">
                                          <p:val>
                                            <p:strVal val="#ppt_h"/>
                                          </p:val>
                                        </p:tav>
                                        <p:tav tm="100000">
                                          <p:val>
                                            <p:strVal val="#ppt_h"/>
                                          </p:val>
                                        </p:tav>
                                      </p:tavLst>
                                    </p:anim>
                                    <p:animEffect transition="in" filter="fade">
                                      <p:cBhvr>
                                        <p:cTn id="60" dur="500"/>
                                        <p:tgtEl>
                                          <p:spTgt spid="17"/>
                                        </p:tgtEl>
                                      </p:cBhvr>
                                    </p:animEffect>
                                  </p:childTnLst>
                                </p:cTn>
                              </p:par>
                            </p:childTnLst>
                          </p:cTn>
                        </p:par>
                        <p:par>
                          <p:cTn id="61" fill="hold">
                            <p:stCondLst>
                              <p:cond delay="3727"/>
                            </p:stCondLst>
                            <p:childTnLst>
                              <p:par>
                                <p:cTn id="62" presetID="18" presetClass="entr" presetSubtype="9"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trips(upLeft)">
                                      <p:cBhvr>
                                        <p:cTn id="64" dur="500"/>
                                        <p:tgtEl>
                                          <p:spTgt spid="19"/>
                                        </p:tgtEl>
                                      </p:cBhvr>
                                    </p:animEffect>
                                  </p:childTnLst>
                                </p:cTn>
                              </p:par>
                              <p:par>
                                <p:cTn id="65" presetID="18" presetClass="entr" presetSubtype="3" fill="hold" nodeType="withEffect">
                                  <p:stCondLst>
                                    <p:cond delay="250"/>
                                  </p:stCondLst>
                                  <p:childTnLst>
                                    <p:set>
                                      <p:cBhvr>
                                        <p:cTn id="66" dur="1" fill="hold">
                                          <p:stCondLst>
                                            <p:cond delay="0"/>
                                          </p:stCondLst>
                                        </p:cTn>
                                        <p:tgtEl>
                                          <p:spTgt spid="18"/>
                                        </p:tgtEl>
                                        <p:attrNameLst>
                                          <p:attrName>style.visibility</p:attrName>
                                        </p:attrNameLst>
                                      </p:cBhvr>
                                      <p:to>
                                        <p:strVal val="visible"/>
                                      </p:to>
                                    </p:set>
                                    <p:animEffect transition="in" filter="strips(upRight)">
                                      <p:cBhvr>
                                        <p:cTn id="67" dur="500"/>
                                        <p:tgtEl>
                                          <p:spTgt spid="18"/>
                                        </p:tgtEl>
                                      </p:cBhvr>
                                    </p:animEffect>
                                  </p:childTnLst>
                                </p:cTn>
                              </p:par>
                              <p:par>
                                <p:cTn id="68" presetID="18" presetClass="entr" presetSubtype="6" fill="hold" nodeType="withEffect">
                                  <p:stCondLst>
                                    <p:cond delay="500"/>
                                  </p:stCondLst>
                                  <p:childTnLst>
                                    <p:set>
                                      <p:cBhvr>
                                        <p:cTn id="69" dur="1" fill="hold">
                                          <p:stCondLst>
                                            <p:cond delay="0"/>
                                          </p:stCondLst>
                                        </p:cTn>
                                        <p:tgtEl>
                                          <p:spTgt spid="20"/>
                                        </p:tgtEl>
                                        <p:attrNameLst>
                                          <p:attrName>style.visibility</p:attrName>
                                        </p:attrNameLst>
                                      </p:cBhvr>
                                      <p:to>
                                        <p:strVal val="visible"/>
                                      </p:to>
                                    </p:set>
                                    <p:animEffect transition="in" filter="strips(downRight)">
                                      <p:cBhvr>
                                        <p:cTn id="70" dur="500"/>
                                        <p:tgtEl>
                                          <p:spTgt spid="20"/>
                                        </p:tgtEl>
                                      </p:cBhvr>
                                    </p:animEffect>
                                  </p:childTnLst>
                                </p:cTn>
                              </p:par>
                              <p:par>
                                <p:cTn id="71" presetID="18" presetClass="entr" presetSubtype="12" fill="hold" nodeType="withEffect">
                                  <p:stCondLst>
                                    <p:cond delay="800"/>
                                  </p:stCondLst>
                                  <p:childTnLst>
                                    <p:set>
                                      <p:cBhvr>
                                        <p:cTn id="72" dur="1" fill="hold">
                                          <p:stCondLst>
                                            <p:cond delay="0"/>
                                          </p:stCondLst>
                                        </p:cTn>
                                        <p:tgtEl>
                                          <p:spTgt spid="21"/>
                                        </p:tgtEl>
                                        <p:attrNameLst>
                                          <p:attrName>style.visibility</p:attrName>
                                        </p:attrNameLst>
                                      </p:cBhvr>
                                      <p:to>
                                        <p:strVal val="visible"/>
                                      </p:to>
                                    </p:set>
                                    <p:animEffect transition="in" filter="strips(downLeft)">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p:bldP spid="14" grpId="0"/>
      <p:bldP spid="15" grpId="0"/>
      <p:bldP spid="16"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5.0.2"/>
  <p:tag name="RESOURCELIBID" val="451"/>
</p:tagLst>
</file>

<file path=ppt/tags/tag3.xml><?xml version="1.0" encoding="utf-8"?>
<p:tagLst xmlns:a="http://schemas.openxmlformats.org/drawingml/2006/main" xmlns:r="http://schemas.openxmlformats.org/officeDocument/2006/relationships" xmlns:p="http://schemas.openxmlformats.org/presentationml/2006/main">
  <p:tag name="MH" val="20151104094602"/>
  <p:tag name="MH_LIBRARY" val="GRAPHIC"/>
  <p:tag name="MH_TYPE" val="Other"/>
  <p:tag name="MH_ORDER" val="9"/>
</p:tagLst>
</file>

<file path=ppt/tags/tag4.xml><?xml version="1.0" encoding="utf-8"?>
<p:tagLst xmlns:a="http://schemas.openxmlformats.org/drawingml/2006/main" xmlns:r="http://schemas.openxmlformats.org/officeDocument/2006/relationships" xmlns:p="http://schemas.openxmlformats.org/presentationml/2006/main">
  <p:tag name="MH" val="20151104094602"/>
  <p:tag name="MH_LIBRARY" val="GRAPHIC"/>
  <p:tag name="MH_TYPE" val="Other"/>
  <p:tag name="MH_ORDER" val="10"/>
</p:tagLst>
</file>

<file path=ppt/tags/tag5.xml><?xml version="1.0" encoding="utf-8"?>
<p:tagLst xmlns:a="http://schemas.openxmlformats.org/drawingml/2006/main" xmlns:r="http://schemas.openxmlformats.org/officeDocument/2006/relationships" xmlns:p="http://schemas.openxmlformats.org/presentationml/2006/main">
  <p:tag name="MH" val="20151104094602"/>
  <p:tag name="MH_LIBRARY" val="GRAPHIC"/>
  <p:tag name="MH_TYPE" val="Other"/>
  <p:tag name="MH_ORDER" val="11"/>
</p:tagLst>
</file>

<file path=ppt/tags/tag6.xml><?xml version="1.0" encoding="utf-8"?>
<p:tagLst xmlns:a="http://schemas.openxmlformats.org/drawingml/2006/main" xmlns:r="http://schemas.openxmlformats.org/officeDocument/2006/relationships" xmlns:p="http://schemas.openxmlformats.org/presentationml/2006/main">
  <p:tag name="MH" val="20151104094602"/>
  <p:tag name="MH_LIBRARY" val="GRAPHIC"/>
  <p:tag name="MH_TYPE" val="Other"/>
  <p:tag name="MH_ORDER" val="12"/>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35">
      <a:dk1>
        <a:sysClr val="windowText" lastClr="000000"/>
      </a:dk1>
      <a:lt1>
        <a:sysClr val="window" lastClr="FFFFFF"/>
      </a:lt1>
      <a:dk2>
        <a:srgbClr val="44546A"/>
      </a:dk2>
      <a:lt2>
        <a:srgbClr val="E7E6E6"/>
      </a:lt2>
      <a:accent1>
        <a:srgbClr val="9BA0F4"/>
      </a:accent1>
      <a:accent2>
        <a:srgbClr val="9ED5FC"/>
      </a:accent2>
      <a:accent3>
        <a:srgbClr val="9BA0F4"/>
      </a:accent3>
      <a:accent4>
        <a:srgbClr val="9ED5FC"/>
      </a:accent4>
      <a:accent5>
        <a:srgbClr val="9BA0F4"/>
      </a:accent5>
      <a:accent6>
        <a:srgbClr val="9ED5FC"/>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2217</Words>
  <Application>Microsoft Office PowerPoint</Application>
  <PresentationFormat>宽屏</PresentationFormat>
  <Paragraphs>173</Paragraphs>
  <Slides>22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等线</vt:lpstr>
      <vt:lpstr>等线 Light</vt:lpstr>
      <vt:lpstr>思源黑体 CN Medium</vt:lpstr>
      <vt:lpstr>思源黑体 CN Normal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script</dc:creator>
  <cp:lastModifiedBy> </cp:lastModifiedBy>
  <cp:revision>4</cp:revision>
  <dcterms:created xsi:type="dcterms:W3CDTF">2019-04-14T06:08:11Z</dcterms:created>
  <dcterms:modified xsi:type="dcterms:W3CDTF">2019-07-30T08:05:49Z</dcterms:modified>
</cp:coreProperties>
</file>